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Oubritenga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Oubri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8340" y="33590"/>
                </a:moveTo>
                <a:lnTo>
                  <a:pt x="58350" y="33810"/>
                </a:lnTo>
                <a:lnTo>
                  <a:pt x="58240" y="34070"/>
                </a:lnTo>
                <a:lnTo>
                  <a:pt x="57910" y="34230"/>
                </a:lnTo>
                <a:lnTo>
                  <a:pt x="57540" y="34270"/>
                </a:lnTo>
                <a:lnTo>
                  <a:pt x="57190" y="34040"/>
                </a:lnTo>
                <a:lnTo>
                  <a:pt x="56740" y="33590"/>
                </a:lnTo>
                <a:lnTo>
                  <a:pt x="56360" y="33600"/>
                </a:lnTo>
                <a:lnTo>
                  <a:pt x="56090" y="33970"/>
                </a:lnTo>
                <a:lnTo>
                  <a:pt x="55860" y="34020"/>
                </a:lnTo>
                <a:lnTo>
                  <a:pt x="55590" y="34060"/>
                </a:lnTo>
                <a:lnTo>
                  <a:pt x="55730" y="34160"/>
                </a:lnTo>
                <a:lnTo>
                  <a:pt x="55810" y="34490"/>
                </a:lnTo>
                <a:lnTo>
                  <a:pt x="55700" y="34880"/>
                </a:lnTo>
                <a:lnTo>
                  <a:pt x="55470" y="35300"/>
                </a:lnTo>
                <a:lnTo>
                  <a:pt x="55430" y="35320"/>
                </a:lnTo>
                <a:lnTo>
                  <a:pt x="55370" y="35320"/>
                </a:lnTo>
                <a:lnTo>
                  <a:pt x="55290" y="35330"/>
                </a:lnTo>
                <a:lnTo>
                  <a:pt x="55230" y="35380"/>
                </a:lnTo>
                <a:lnTo>
                  <a:pt x="55220" y="35430"/>
                </a:lnTo>
                <a:lnTo>
                  <a:pt x="55240" y="35570"/>
                </a:lnTo>
                <a:lnTo>
                  <a:pt x="55230" y="35630"/>
                </a:lnTo>
                <a:lnTo>
                  <a:pt x="55170" y="35870"/>
                </a:lnTo>
                <a:lnTo>
                  <a:pt x="55180" y="35980"/>
                </a:lnTo>
                <a:lnTo>
                  <a:pt x="55280" y="36020"/>
                </a:lnTo>
                <a:lnTo>
                  <a:pt x="55390" y="36140"/>
                </a:lnTo>
                <a:lnTo>
                  <a:pt x="55410" y="36400"/>
                </a:lnTo>
                <a:lnTo>
                  <a:pt x="55380" y="36670"/>
                </a:lnTo>
                <a:lnTo>
                  <a:pt x="55380" y="36700"/>
                </a:lnTo>
                <a:lnTo>
                  <a:pt x="55090" y="36770"/>
                </a:lnTo>
                <a:lnTo>
                  <a:pt x="54320" y="36380"/>
                </a:lnTo>
                <a:lnTo>
                  <a:pt x="54160" y="36360"/>
                </a:lnTo>
                <a:lnTo>
                  <a:pt x="53880" y="36020"/>
                </a:lnTo>
                <a:lnTo>
                  <a:pt x="53560" y="35850"/>
                </a:lnTo>
                <a:lnTo>
                  <a:pt x="53400" y="35820"/>
                </a:lnTo>
                <a:lnTo>
                  <a:pt x="53400" y="35630"/>
                </a:lnTo>
                <a:lnTo>
                  <a:pt x="53420" y="35420"/>
                </a:lnTo>
                <a:lnTo>
                  <a:pt x="53630" y="34910"/>
                </a:lnTo>
                <a:lnTo>
                  <a:pt x="53650" y="34610"/>
                </a:lnTo>
                <a:lnTo>
                  <a:pt x="53550" y="34290"/>
                </a:lnTo>
                <a:lnTo>
                  <a:pt x="53400" y="34030"/>
                </a:lnTo>
                <a:lnTo>
                  <a:pt x="52890" y="33910"/>
                </a:lnTo>
                <a:lnTo>
                  <a:pt x="52760" y="33860"/>
                </a:lnTo>
                <a:lnTo>
                  <a:pt x="52610" y="33900"/>
                </a:lnTo>
                <a:lnTo>
                  <a:pt x="52440" y="33970"/>
                </a:lnTo>
                <a:lnTo>
                  <a:pt x="52190" y="34210"/>
                </a:lnTo>
                <a:lnTo>
                  <a:pt x="51960" y="34290"/>
                </a:lnTo>
                <a:lnTo>
                  <a:pt x="51080" y="34350"/>
                </a:lnTo>
                <a:lnTo>
                  <a:pt x="51030" y="34270"/>
                </a:lnTo>
                <a:lnTo>
                  <a:pt x="51060" y="34210"/>
                </a:lnTo>
                <a:lnTo>
                  <a:pt x="51270" y="33900"/>
                </a:lnTo>
                <a:lnTo>
                  <a:pt x="51340" y="33720"/>
                </a:lnTo>
                <a:lnTo>
                  <a:pt x="51290" y="33500"/>
                </a:lnTo>
                <a:lnTo>
                  <a:pt x="51140" y="33350"/>
                </a:lnTo>
                <a:lnTo>
                  <a:pt x="50950" y="33100"/>
                </a:lnTo>
                <a:lnTo>
                  <a:pt x="50780" y="33190"/>
                </a:lnTo>
                <a:lnTo>
                  <a:pt x="50520" y="33360"/>
                </a:lnTo>
                <a:lnTo>
                  <a:pt x="50210" y="33460"/>
                </a:lnTo>
                <a:lnTo>
                  <a:pt x="50020" y="33410"/>
                </a:lnTo>
                <a:lnTo>
                  <a:pt x="49950" y="33170"/>
                </a:lnTo>
                <a:lnTo>
                  <a:pt x="50000" y="32890"/>
                </a:lnTo>
                <a:lnTo>
                  <a:pt x="50120" y="32660"/>
                </a:lnTo>
                <a:lnTo>
                  <a:pt x="50110" y="32420"/>
                </a:lnTo>
                <a:lnTo>
                  <a:pt x="49960" y="32140"/>
                </a:lnTo>
                <a:lnTo>
                  <a:pt x="49770" y="31920"/>
                </a:lnTo>
                <a:lnTo>
                  <a:pt x="49660" y="31840"/>
                </a:lnTo>
                <a:lnTo>
                  <a:pt x="49650" y="31470"/>
                </a:lnTo>
                <a:lnTo>
                  <a:pt x="49560" y="31270"/>
                </a:lnTo>
                <a:lnTo>
                  <a:pt x="49190" y="31190"/>
                </a:lnTo>
                <a:lnTo>
                  <a:pt x="49050" y="31080"/>
                </a:lnTo>
                <a:lnTo>
                  <a:pt x="48980" y="30860"/>
                </a:lnTo>
                <a:lnTo>
                  <a:pt x="48880" y="30200"/>
                </a:lnTo>
                <a:lnTo>
                  <a:pt x="48920" y="29850"/>
                </a:lnTo>
                <a:lnTo>
                  <a:pt x="48870" y="29580"/>
                </a:lnTo>
                <a:lnTo>
                  <a:pt x="48690" y="29490"/>
                </a:lnTo>
                <a:lnTo>
                  <a:pt x="48530" y="29480"/>
                </a:lnTo>
                <a:lnTo>
                  <a:pt x="48400" y="29430"/>
                </a:lnTo>
                <a:lnTo>
                  <a:pt x="48100" y="29160"/>
                </a:lnTo>
                <a:lnTo>
                  <a:pt x="48870" y="28840"/>
                </a:lnTo>
                <a:lnTo>
                  <a:pt x="49300" y="28870"/>
                </a:lnTo>
                <a:lnTo>
                  <a:pt x="49770" y="29100"/>
                </a:lnTo>
                <a:lnTo>
                  <a:pt x="50080" y="29160"/>
                </a:lnTo>
                <a:lnTo>
                  <a:pt x="50160" y="29120"/>
                </a:lnTo>
                <a:lnTo>
                  <a:pt x="50350" y="29220"/>
                </a:lnTo>
                <a:lnTo>
                  <a:pt x="50650" y="29420"/>
                </a:lnTo>
                <a:lnTo>
                  <a:pt x="50930" y="29570"/>
                </a:lnTo>
                <a:lnTo>
                  <a:pt x="51220" y="29550"/>
                </a:lnTo>
                <a:lnTo>
                  <a:pt x="51630" y="29570"/>
                </a:lnTo>
                <a:lnTo>
                  <a:pt x="52030" y="29660"/>
                </a:lnTo>
                <a:lnTo>
                  <a:pt x="52230" y="29660"/>
                </a:lnTo>
                <a:lnTo>
                  <a:pt x="52360" y="29830"/>
                </a:lnTo>
                <a:lnTo>
                  <a:pt x="52500" y="30070"/>
                </a:lnTo>
                <a:lnTo>
                  <a:pt x="52860" y="30190"/>
                </a:lnTo>
                <a:lnTo>
                  <a:pt x="53440" y="30330"/>
                </a:lnTo>
                <a:lnTo>
                  <a:pt x="54010" y="30610"/>
                </a:lnTo>
                <a:lnTo>
                  <a:pt x="54530" y="31010"/>
                </a:lnTo>
                <a:lnTo>
                  <a:pt x="54780" y="31430"/>
                </a:lnTo>
                <a:lnTo>
                  <a:pt x="54760" y="31550"/>
                </a:lnTo>
                <a:lnTo>
                  <a:pt x="54800" y="31590"/>
                </a:lnTo>
                <a:lnTo>
                  <a:pt x="54890" y="31620"/>
                </a:lnTo>
                <a:lnTo>
                  <a:pt x="54970" y="31680"/>
                </a:lnTo>
                <a:lnTo>
                  <a:pt x="55000" y="31830"/>
                </a:lnTo>
                <a:lnTo>
                  <a:pt x="54930" y="31940"/>
                </a:lnTo>
                <a:lnTo>
                  <a:pt x="54810" y="32060"/>
                </a:lnTo>
                <a:lnTo>
                  <a:pt x="54740" y="32190"/>
                </a:lnTo>
                <a:lnTo>
                  <a:pt x="54850" y="32320"/>
                </a:lnTo>
                <a:lnTo>
                  <a:pt x="54990" y="32340"/>
                </a:lnTo>
                <a:lnTo>
                  <a:pt x="55060" y="32240"/>
                </a:lnTo>
                <a:lnTo>
                  <a:pt x="55080" y="32090"/>
                </a:lnTo>
                <a:lnTo>
                  <a:pt x="55080" y="31950"/>
                </a:lnTo>
                <a:lnTo>
                  <a:pt x="55120" y="31890"/>
                </a:lnTo>
                <a:lnTo>
                  <a:pt x="55210" y="31840"/>
                </a:lnTo>
                <a:lnTo>
                  <a:pt x="55330" y="31820"/>
                </a:lnTo>
                <a:lnTo>
                  <a:pt x="55430" y="31870"/>
                </a:lnTo>
                <a:lnTo>
                  <a:pt x="55460" y="31930"/>
                </a:lnTo>
                <a:lnTo>
                  <a:pt x="55660" y="31950"/>
                </a:lnTo>
                <a:lnTo>
                  <a:pt x="56160" y="31920"/>
                </a:lnTo>
                <a:lnTo>
                  <a:pt x="56660" y="32190"/>
                </a:lnTo>
                <a:lnTo>
                  <a:pt x="57420" y="33150"/>
                </a:lnTo>
                <a:lnTo>
                  <a:pt x="58000" y="33510"/>
                </a:lnTo>
                <a:lnTo>
                  <a:pt x="58340" y="3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