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Noumbiel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Noumbiel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1200" y="64230"/>
                </a:moveTo>
                <a:lnTo>
                  <a:pt x="31140" y="63600"/>
                </a:lnTo>
                <a:lnTo>
                  <a:pt x="31450" y="63110"/>
                </a:lnTo>
                <a:lnTo>
                  <a:pt x="31410" y="62530"/>
                </a:lnTo>
                <a:lnTo>
                  <a:pt x="31750" y="62250"/>
                </a:lnTo>
                <a:lnTo>
                  <a:pt x="32360" y="62290"/>
                </a:lnTo>
                <a:lnTo>
                  <a:pt x="32940" y="62290"/>
                </a:lnTo>
                <a:lnTo>
                  <a:pt x="33280" y="62670"/>
                </a:lnTo>
                <a:lnTo>
                  <a:pt x="33750" y="63050"/>
                </a:lnTo>
                <a:lnTo>
                  <a:pt x="34220" y="63110"/>
                </a:lnTo>
                <a:lnTo>
                  <a:pt x="34460" y="62940"/>
                </a:lnTo>
                <a:lnTo>
                  <a:pt x="34560" y="62360"/>
                </a:lnTo>
                <a:lnTo>
                  <a:pt x="34770" y="61980"/>
                </a:lnTo>
                <a:lnTo>
                  <a:pt x="35100" y="61880"/>
                </a:lnTo>
                <a:lnTo>
                  <a:pt x="35480" y="61980"/>
                </a:lnTo>
                <a:lnTo>
                  <a:pt x="35960" y="62080"/>
                </a:lnTo>
                <a:lnTo>
                  <a:pt x="35960" y="62100"/>
                </a:lnTo>
                <a:lnTo>
                  <a:pt x="35950" y="62140"/>
                </a:lnTo>
                <a:lnTo>
                  <a:pt x="35940" y="62190"/>
                </a:lnTo>
                <a:lnTo>
                  <a:pt x="35930" y="62220"/>
                </a:lnTo>
                <a:lnTo>
                  <a:pt x="35930" y="62250"/>
                </a:lnTo>
                <a:lnTo>
                  <a:pt x="35940" y="62300"/>
                </a:lnTo>
                <a:lnTo>
                  <a:pt x="35930" y="62340"/>
                </a:lnTo>
                <a:lnTo>
                  <a:pt x="35940" y="62390"/>
                </a:lnTo>
                <a:lnTo>
                  <a:pt x="35950" y="62440"/>
                </a:lnTo>
                <a:lnTo>
                  <a:pt x="35960" y="62460"/>
                </a:lnTo>
                <a:lnTo>
                  <a:pt x="35960" y="62710"/>
                </a:lnTo>
                <a:lnTo>
                  <a:pt x="36010" y="62950"/>
                </a:lnTo>
                <a:lnTo>
                  <a:pt x="36270" y="63340"/>
                </a:lnTo>
                <a:lnTo>
                  <a:pt x="36350" y="63550"/>
                </a:lnTo>
                <a:lnTo>
                  <a:pt x="36340" y="63850"/>
                </a:lnTo>
                <a:lnTo>
                  <a:pt x="36310" y="63960"/>
                </a:lnTo>
                <a:lnTo>
                  <a:pt x="36280" y="64020"/>
                </a:lnTo>
                <a:lnTo>
                  <a:pt x="36270" y="64070"/>
                </a:lnTo>
                <a:lnTo>
                  <a:pt x="36250" y="64130"/>
                </a:lnTo>
                <a:lnTo>
                  <a:pt x="36240" y="64190"/>
                </a:lnTo>
                <a:lnTo>
                  <a:pt x="36240" y="64230"/>
                </a:lnTo>
                <a:lnTo>
                  <a:pt x="36250" y="64280"/>
                </a:lnTo>
                <a:lnTo>
                  <a:pt x="36250" y="64290"/>
                </a:lnTo>
                <a:lnTo>
                  <a:pt x="36230" y="64380"/>
                </a:lnTo>
                <a:lnTo>
                  <a:pt x="36280" y="64670"/>
                </a:lnTo>
                <a:lnTo>
                  <a:pt x="36550" y="65120"/>
                </a:lnTo>
                <a:lnTo>
                  <a:pt x="36580" y="65230"/>
                </a:lnTo>
                <a:lnTo>
                  <a:pt x="36510" y="65350"/>
                </a:lnTo>
                <a:lnTo>
                  <a:pt x="36470" y="65370"/>
                </a:lnTo>
                <a:lnTo>
                  <a:pt x="36420" y="65400"/>
                </a:lnTo>
                <a:lnTo>
                  <a:pt x="36380" y="65420"/>
                </a:lnTo>
                <a:lnTo>
                  <a:pt x="36340" y="65450"/>
                </a:lnTo>
                <a:lnTo>
                  <a:pt x="36300" y="65490"/>
                </a:lnTo>
                <a:lnTo>
                  <a:pt x="36280" y="65550"/>
                </a:lnTo>
                <a:lnTo>
                  <a:pt x="36270" y="65590"/>
                </a:lnTo>
                <a:lnTo>
                  <a:pt x="36250" y="65620"/>
                </a:lnTo>
                <a:lnTo>
                  <a:pt x="36220" y="65660"/>
                </a:lnTo>
                <a:lnTo>
                  <a:pt x="36210" y="65690"/>
                </a:lnTo>
                <a:lnTo>
                  <a:pt x="36110" y="65790"/>
                </a:lnTo>
                <a:lnTo>
                  <a:pt x="35980" y="66070"/>
                </a:lnTo>
                <a:lnTo>
                  <a:pt x="35970" y="66080"/>
                </a:lnTo>
                <a:lnTo>
                  <a:pt x="35940" y="66110"/>
                </a:lnTo>
                <a:lnTo>
                  <a:pt x="35930" y="66160"/>
                </a:lnTo>
                <a:lnTo>
                  <a:pt x="35920" y="66180"/>
                </a:lnTo>
                <a:lnTo>
                  <a:pt x="35880" y="66430"/>
                </a:lnTo>
                <a:lnTo>
                  <a:pt x="35960" y="66670"/>
                </a:lnTo>
                <a:lnTo>
                  <a:pt x="35980" y="66690"/>
                </a:lnTo>
                <a:lnTo>
                  <a:pt x="35980" y="66730"/>
                </a:lnTo>
                <a:lnTo>
                  <a:pt x="36010" y="66770"/>
                </a:lnTo>
                <a:lnTo>
                  <a:pt x="36040" y="66800"/>
                </a:lnTo>
                <a:lnTo>
                  <a:pt x="36080" y="66820"/>
                </a:lnTo>
                <a:lnTo>
                  <a:pt x="36120" y="66830"/>
                </a:lnTo>
                <a:lnTo>
                  <a:pt x="36160" y="66850"/>
                </a:lnTo>
                <a:lnTo>
                  <a:pt x="36210" y="66860"/>
                </a:lnTo>
                <a:lnTo>
                  <a:pt x="36260" y="66860"/>
                </a:lnTo>
                <a:lnTo>
                  <a:pt x="36300" y="66890"/>
                </a:lnTo>
                <a:lnTo>
                  <a:pt x="36320" y="66940"/>
                </a:lnTo>
                <a:lnTo>
                  <a:pt x="36320" y="66990"/>
                </a:lnTo>
                <a:lnTo>
                  <a:pt x="36330" y="67030"/>
                </a:lnTo>
                <a:lnTo>
                  <a:pt x="36330" y="67070"/>
                </a:lnTo>
                <a:lnTo>
                  <a:pt x="36340" y="67110"/>
                </a:lnTo>
                <a:lnTo>
                  <a:pt x="36350" y="67160"/>
                </a:lnTo>
                <a:lnTo>
                  <a:pt x="36350" y="67210"/>
                </a:lnTo>
                <a:lnTo>
                  <a:pt x="36370" y="67250"/>
                </a:lnTo>
                <a:lnTo>
                  <a:pt x="36410" y="67290"/>
                </a:lnTo>
                <a:lnTo>
                  <a:pt x="36430" y="67310"/>
                </a:lnTo>
                <a:lnTo>
                  <a:pt x="36370" y="67360"/>
                </a:lnTo>
                <a:lnTo>
                  <a:pt x="36270" y="67530"/>
                </a:lnTo>
                <a:lnTo>
                  <a:pt x="36210" y="67720"/>
                </a:lnTo>
                <a:lnTo>
                  <a:pt x="36210" y="67770"/>
                </a:lnTo>
                <a:lnTo>
                  <a:pt x="36180" y="67790"/>
                </a:lnTo>
                <a:lnTo>
                  <a:pt x="36150" y="67830"/>
                </a:lnTo>
                <a:lnTo>
                  <a:pt x="36150" y="67870"/>
                </a:lnTo>
                <a:lnTo>
                  <a:pt x="36160" y="67910"/>
                </a:lnTo>
                <a:lnTo>
                  <a:pt x="36160" y="67950"/>
                </a:lnTo>
                <a:lnTo>
                  <a:pt x="36160" y="67990"/>
                </a:lnTo>
                <a:lnTo>
                  <a:pt x="36170" y="68050"/>
                </a:lnTo>
                <a:lnTo>
                  <a:pt x="36160" y="68100"/>
                </a:lnTo>
                <a:lnTo>
                  <a:pt x="36180" y="68160"/>
                </a:lnTo>
                <a:lnTo>
                  <a:pt x="36210" y="68220"/>
                </a:lnTo>
                <a:lnTo>
                  <a:pt x="36230" y="68250"/>
                </a:lnTo>
                <a:lnTo>
                  <a:pt x="36250" y="68280"/>
                </a:lnTo>
                <a:lnTo>
                  <a:pt x="36260" y="68320"/>
                </a:lnTo>
                <a:lnTo>
                  <a:pt x="36290" y="68350"/>
                </a:lnTo>
                <a:lnTo>
                  <a:pt x="36330" y="68390"/>
                </a:lnTo>
                <a:lnTo>
                  <a:pt x="36350" y="68420"/>
                </a:lnTo>
                <a:lnTo>
                  <a:pt x="36410" y="68430"/>
                </a:lnTo>
                <a:lnTo>
                  <a:pt x="36440" y="68450"/>
                </a:lnTo>
                <a:lnTo>
                  <a:pt x="36460" y="68470"/>
                </a:lnTo>
                <a:lnTo>
                  <a:pt x="36480" y="68500"/>
                </a:lnTo>
                <a:lnTo>
                  <a:pt x="36520" y="68540"/>
                </a:lnTo>
                <a:lnTo>
                  <a:pt x="36550" y="68570"/>
                </a:lnTo>
                <a:lnTo>
                  <a:pt x="36580" y="68610"/>
                </a:lnTo>
                <a:lnTo>
                  <a:pt x="36630" y="68650"/>
                </a:lnTo>
                <a:lnTo>
                  <a:pt x="36710" y="68670"/>
                </a:lnTo>
                <a:lnTo>
                  <a:pt x="36750" y="68680"/>
                </a:lnTo>
                <a:lnTo>
                  <a:pt x="37100" y="69120"/>
                </a:lnTo>
                <a:lnTo>
                  <a:pt x="36740" y="69470"/>
                </a:lnTo>
                <a:lnTo>
                  <a:pt x="36460" y="70060"/>
                </a:lnTo>
                <a:lnTo>
                  <a:pt x="36240" y="70250"/>
                </a:lnTo>
                <a:lnTo>
                  <a:pt x="35970" y="70230"/>
                </a:lnTo>
                <a:lnTo>
                  <a:pt x="35710" y="70030"/>
                </a:lnTo>
                <a:lnTo>
                  <a:pt x="34560" y="68490"/>
                </a:lnTo>
                <a:lnTo>
                  <a:pt x="33990" y="67380"/>
                </a:lnTo>
                <a:lnTo>
                  <a:pt x="33780" y="66830"/>
                </a:lnTo>
                <a:lnTo>
                  <a:pt x="33640" y="66560"/>
                </a:lnTo>
                <a:lnTo>
                  <a:pt x="33460" y="66380"/>
                </a:lnTo>
                <a:lnTo>
                  <a:pt x="33240" y="66330"/>
                </a:lnTo>
                <a:lnTo>
                  <a:pt x="32850" y="66440"/>
                </a:lnTo>
                <a:lnTo>
                  <a:pt x="32640" y="66430"/>
                </a:lnTo>
                <a:lnTo>
                  <a:pt x="32440" y="66270"/>
                </a:lnTo>
                <a:lnTo>
                  <a:pt x="32330" y="65990"/>
                </a:lnTo>
                <a:lnTo>
                  <a:pt x="32180" y="65430"/>
                </a:lnTo>
                <a:lnTo>
                  <a:pt x="31950" y="65150"/>
                </a:lnTo>
                <a:lnTo>
                  <a:pt x="31690" y="65090"/>
                </a:lnTo>
                <a:lnTo>
                  <a:pt x="31430" y="65080"/>
                </a:lnTo>
                <a:lnTo>
                  <a:pt x="31230" y="64970"/>
                </a:lnTo>
                <a:lnTo>
                  <a:pt x="31180" y="64730"/>
                </a:lnTo>
                <a:lnTo>
                  <a:pt x="31200" y="64460"/>
                </a:lnTo>
                <a:lnTo>
                  <a:pt x="31200" y="6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