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Nayala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Nayala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28630" y="30500"/>
                </a:moveTo>
                <a:lnTo>
                  <a:pt x="28730" y="30410"/>
                </a:lnTo>
                <a:lnTo>
                  <a:pt x="28890" y="30190"/>
                </a:lnTo>
                <a:lnTo>
                  <a:pt x="28960" y="29640"/>
                </a:lnTo>
                <a:lnTo>
                  <a:pt x="29080" y="29420"/>
                </a:lnTo>
                <a:lnTo>
                  <a:pt x="29310" y="29190"/>
                </a:lnTo>
                <a:lnTo>
                  <a:pt x="29950" y="28840"/>
                </a:lnTo>
                <a:lnTo>
                  <a:pt x="30060" y="28670"/>
                </a:lnTo>
                <a:lnTo>
                  <a:pt x="30100" y="28420"/>
                </a:lnTo>
                <a:lnTo>
                  <a:pt x="30380" y="28190"/>
                </a:lnTo>
                <a:lnTo>
                  <a:pt x="31330" y="27990"/>
                </a:lnTo>
                <a:lnTo>
                  <a:pt x="31500" y="28110"/>
                </a:lnTo>
                <a:lnTo>
                  <a:pt x="31660" y="28400"/>
                </a:lnTo>
                <a:lnTo>
                  <a:pt x="31840" y="28610"/>
                </a:lnTo>
                <a:lnTo>
                  <a:pt x="32050" y="28640"/>
                </a:lnTo>
                <a:lnTo>
                  <a:pt x="32320" y="28600"/>
                </a:lnTo>
                <a:lnTo>
                  <a:pt x="32580" y="28580"/>
                </a:lnTo>
                <a:lnTo>
                  <a:pt x="32850" y="28680"/>
                </a:lnTo>
                <a:lnTo>
                  <a:pt x="33090" y="28840"/>
                </a:lnTo>
                <a:lnTo>
                  <a:pt x="33280" y="28790"/>
                </a:lnTo>
                <a:lnTo>
                  <a:pt x="33510" y="28540"/>
                </a:lnTo>
                <a:lnTo>
                  <a:pt x="33870" y="28530"/>
                </a:lnTo>
                <a:lnTo>
                  <a:pt x="34240" y="28760"/>
                </a:lnTo>
                <a:lnTo>
                  <a:pt x="34500" y="28960"/>
                </a:lnTo>
                <a:lnTo>
                  <a:pt x="34800" y="29110"/>
                </a:lnTo>
                <a:lnTo>
                  <a:pt x="35150" y="29190"/>
                </a:lnTo>
                <a:lnTo>
                  <a:pt x="35550" y="29230"/>
                </a:lnTo>
                <a:lnTo>
                  <a:pt x="35870" y="29170"/>
                </a:lnTo>
                <a:lnTo>
                  <a:pt x="36230" y="28810"/>
                </a:lnTo>
                <a:lnTo>
                  <a:pt x="36520" y="28750"/>
                </a:lnTo>
                <a:lnTo>
                  <a:pt x="36690" y="28770"/>
                </a:lnTo>
                <a:lnTo>
                  <a:pt x="37090" y="28850"/>
                </a:lnTo>
                <a:lnTo>
                  <a:pt x="37010" y="29080"/>
                </a:lnTo>
                <a:lnTo>
                  <a:pt x="36860" y="29870"/>
                </a:lnTo>
                <a:lnTo>
                  <a:pt x="36850" y="30240"/>
                </a:lnTo>
                <a:lnTo>
                  <a:pt x="36970" y="30370"/>
                </a:lnTo>
                <a:lnTo>
                  <a:pt x="37310" y="30650"/>
                </a:lnTo>
                <a:lnTo>
                  <a:pt x="37700" y="31090"/>
                </a:lnTo>
                <a:lnTo>
                  <a:pt x="37360" y="31600"/>
                </a:lnTo>
                <a:lnTo>
                  <a:pt x="37080" y="31830"/>
                </a:lnTo>
                <a:lnTo>
                  <a:pt x="36770" y="32020"/>
                </a:lnTo>
                <a:lnTo>
                  <a:pt x="36590" y="32210"/>
                </a:lnTo>
                <a:lnTo>
                  <a:pt x="36430" y="32440"/>
                </a:lnTo>
                <a:lnTo>
                  <a:pt x="36380" y="32790"/>
                </a:lnTo>
                <a:lnTo>
                  <a:pt x="36510" y="33170"/>
                </a:lnTo>
                <a:lnTo>
                  <a:pt x="36660" y="33470"/>
                </a:lnTo>
                <a:lnTo>
                  <a:pt x="36740" y="33740"/>
                </a:lnTo>
                <a:lnTo>
                  <a:pt x="36230" y="34640"/>
                </a:lnTo>
                <a:lnTo>
                  <a:pt x="35360" y="35440"/>
                </a:lnTo>
                <a:lnTo>
                  <a:pt x="35280" y="35290"/>
                </a:lnTo>
                <a:lnTo>
                  <a:pt x="35080" y="35140"/>
                </a:lnTo>
                <a:lnTo>
                  <a:pt x="34830" y="35130"/>
                </a:lnTo>
                <a:lnTo>
                  <a:pt x="34640" y="35220"/>
                </a:lnTo>
                <a:lnTo>
                  <a:pt x="34370" y="35460"/>
                </a:lnTo>
                <a:lnTo>
                  <a:pt x="34280" y="35520"/>
                </a:lnTo>
                <a:lnTo>
                  <a:pt x="34120" y="35600"/>
                </a:lnTo>
                <a:lnTo>
                  <a:pt x="34020" y="35660"/>
                </a:lnTo>
                <a:lnTo>
                  <a:pt x="33960" y="35640"/>
                </a:lnTo>
                <a:lnTo>
                  <a:pt x="33760" y="35430"/>
                </a:lnTo>
                <a:lnTo>
                  <a:pt x="33630" y="35380"/>
                </a:lnTo>
                <a:lnTo>
                  <a:pt x="33400" y="35320"/>
                </a:lnTo>
                <a:lnTo>
                  <a:pt x="32930" y="35040"/>
                </a:lnTo>
                <a:lnTo>
                  <a:pt x="32760" y="34980"/>
                </a:lnTo>
                <a:lnTo>
                  <a:pt x="32630" y="34970"/>
                </a:lnTo>
                <a:lnTo>
                  <a:pt x="32550" y="34930"/>
                </a:lnTo>
                <a:lnTo>
                  <a:pt x="32410" y="34820"/>
                </a:lnTo>
                <a:lnTo>
                  <a:pt x="32390" y="34790"/>
                </a:lnTo>
                <a:lnTo>
                  <a:pt x="32350" y="34690"/>
                </a:lnTo>
                <a:lnTo>
                  <a:pt x="32330" y="34660"/>
                </a:lnTo>
                <a:lnTo>
                  <a:pt x="32170" y="34580"/>
                </a:lnTo>
                <a:lnTo>
                  <a:pt x="31700" y="33770"/>
                </a:lnTo>
                <a:lnTo>
                  <a:pt x="31610" y="33850"/>
                </a:lnTo>
                <a:lnTo>
                  <a:pt x="31500" y="33740"/>
                </a:lnTo>
                <a:lnTo>
                  <a:pt x="31440" y="33640"/>
                </a:lnTo>
                <a:lnTo>
                  <a:pt x="31350" y="33560"/>
                </a:lnTo>
                <a:lnTo>
                  <a:pt x="31180" y="33530"/>
                </a:lnTo>
                <a:lnTo>
                  <a:pt x="30910" y="33580"/>
                </a:lnTo>
                <a:lnTo>
                  <a:pt x="30780" y="33580"/>
                </a:lnTo>
                <a:lnTo>
                  <a:pt x="30670" y="33530"/>
                </a:lnTo>
                <a:lnTo>
                  <a:pt x="30690" y="33470"/>
                </a:lnTo>
                <a:lnTo>
                  <a:pt x="30600" y="32930"/>
                </a:lnTo>
                <a:lnTo>
                  <a:pt x="30670" y="31790"/>
                </a:lnTo>
                <a:lnTo>
                  <a:pt x="30560" y="31680"/>
                </a:lnTo>
                <a:lnTo>
                  <a:pt x="30200" y="31750"/>
                </a:lnTo>
                <a:lnTo>
                  <a:pt x="29890" y="31850"/>
                </a:lnTo>
                <a:lnTo>
                  <a:pt x="29780" y="31940"/>
                </a:lnTo>
                <a:lnTo>
                  <a:pt x="29700" y="32260"/>
                </a:lnTo>
                <a:lnTo>
                  <a:pt x="29610" y="32330"/>
                </a:lnTo>
                <a:lnTo>
                  <a:pt x="29510" y="32320"/>
                </a:lnTo>
                <a:lnTo>
                  <a:pt x="29410" y="32240"/>
                </a:lnTo>
                <a:lnTo>
                  <a:pt x="29350" y="32270"/>
                </a:lnTo>
                <a:lnTo>
                  <a:pt x="29340" y="32290"/>
                </a:lnTo>
                <a:lnTo>
                  <a:pt x="29250" y="32240"/>
                </a:lnTo>
                <a:lnTo>
                  <a:pt x="29380" y="32070"/>
                </a:lnTo>
                <a:lnTo>
                  <a:pt x="29380" y="31950"/>
                </a:lnTo>
                <a:lnTo>
                  <a:pt x="29080" y="31420"/>
                </a:lnTo>
                <a:lnTo>
                  <a:pt x="28970" y="31130"/>
                </a:lnTo>
                <a:lnTo>
                  <a:pt x="28930" y="31050"/>
                </a:lnTo>
                <a:lnTo>
                  <a:pt x="28850" y="31000"/>
                </a:lnTo>
                <a:lnTo>
                  <a:pt x="28710" y="30950"/>
                </a:lnTo>
                <a:lnTo>
                  <a:pt x="28600" y="30930"/>
                </a:lnTo>
                <a:lnTo>
                  <a:pt x="28630" y="30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