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Namentenga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Namenteng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61000" y="17090"/>
                </a:moveTo>
                <a:lnTo>
                  <a:pt x="61210" y="17150"/>
                </a:lnTo>
                <a:lnTo>
                  <a:pt x="61660" y="17360"/>
                </a:lnTo>
                <a:lnTo>
                  <a:pt x="61980" y="17610"/>
                </a:lnTo>
                <a:lnTo>
                  <a:pt x="62630" y="18330"/>
                </a:lnTo>
                <a:lnTo>
                  <a:pt x="62800" y="18710"/>
                </a:lnTo>
                <a:lnTo>
                  <a:pt x="62890" y="19250"/>
                </a:lnTo>
                <a:lnTo>
                  <a:pt x="63140" y="19660"/>
                </a:lnTo>
                <a:lnTo>
                  <a:pt x="63450" y="19920"/>
                </a:lnTo>
                <a:lnTo>
                  <a:pt x="63760" y="20290"/>
                </a:lnTo>
                <a:lnTo>
                  <a:pt x="64220" y="20540"/>
                </a:lnTo>
                <a:lnTo>
                  <a:pt x="64970" y="20570"/>
                </a:lnTo>
                <a:lnTo>
                  <a:pt x="65470" y="20710"/>
                </a:lnTo>
                <a:lnTo>
                  <a:pt x="65440" y="21030"/>
                </a:lnTo>
                <a:lnTo>
                  <a:pt x="65240" y="21360"/>
                </a:lnTo>
                <a:lnTo>
                  <a:pt x="65170" y="21710"/>
                </a:lnTo>
                <a:lnTo>
                  <a:pt x="65390" y="22120"/>
                </a:lnTo>
                <a:lnTo>
                  <a:pt x="65440" y="22220"/>
                </a:lnTo>
                <a:lnTo>
                  <a:pt x="65350" y="22420"/>
                </a:lnTo>
                <a:lnTo>
                  <a:pt x="64940" y="22670"/>
                </a:lnTo>
                <a:lnTo>
                  <a:pt x="64610" y="23080"/>
                </a:lnTo>
                <a:lnTo>
                  <a:pt x="64660" y="23470"/>
                </a:lnTo>
                <a:lnTo>
                  <a:pt x="64820" y="23780"/>
                </a:lnTo>
                <a:lnTo>
                  <a:pt x="64770" y="24250"/>
                </a:lnTo>
                <a:lnTo>
                  <a:pt x="64500" y="24840"/>
                </a:lnTo>
                <a:lnTo>
                  <a:pt x="64390" y="25290"/>
                </a:lnTo>
                <a:lnTo>
                  <a:pt x="64530" y="25730"/>
                </a:lnTo>
                <a:lnTo>
                  <a:pt x="64430" y="26060"/>
                </a:lnTo>
                <a:lnTo>
                  <a:pt x="64100" y="26500"/>
                </a:lnTo>
                <a:lnTo>
                  <a:pt x="63850" y="27060"/>
                </a:lnTo>
                <a:lnTo>
                  <a:pt x="63790" y="28090"/>
                </a:lnTo>
                <a:lnTo>
                  <a:pt x="63870" y="28400"/>
                </a:lnTo>
                <a:lnTo>
                  <a:pt x="64070" y="28790"/>
                </a:lnTo>
                <a:lnTo>
                  <a:pt x="64130" y="28990"/>
                </a:lnTo>
                <a:lnTo>
                  <a:pt x="64290" y="29390"/>
                </a:lnTo>
                <a:lnTo>
                  <a:pt x="64490" y="29700"/>
                </a:lnTo>
                <a:lnTo>
                  <a:pt x="64750" y="29870"/>
                </a:lnTo>
                <a:lnTo>
                  <a:pt x="65260" y="30160"/>
                </a:lnTo>
                <a:lnTo>
                  <a:pt x="65710" y="30480"/>
                </a:lnTo>
                <a:lnTo>
                  <a:pt x="65440" y="31410"/>
                </a:lnTo>
                <a:lnTo>
                  <a:pt x="65500" y="31580"/>
                </a:lnTo>
                <a:lnTo>
                  <a:pt x="65580" y="31770"/>
                </a:lnTo>
                <a:lnTo>
                  <a:pt x="65730" y="32200"/>
                </a:lnTo>
                <a:lnTo>
                  <a:pt x="65740" y="32650"/>
                </a:lnTo>
                <a:lnTo>
                  <a:pt x="65610" y="33160"/>
                </a:lnTo>
                <a:lnTo>
                  <a:pt x="63520" y="34240"/>
                </a:lnTo>
                <a:lnTo>
                  <a:pt x="62970" y="34270"/>
                </a:lnTo>
                <a:lnTo>
                  <a:pt x="61070" y="33820"/>
                </a:lnTo>
                <a:lnTo>
                  <a:pt x="60940" y="33810"/>
                </a:lnTo>
                <a:lnTo>
                  <a:pt x="60910" y="33600"/>
                </a:lnTo>
                <a:lnTo>
                  <a:pt x="60920" y="32760"/>
                </a:lnTo>
                <a:lnTo>
                  <a:pt x="60700" y="32170"/>
                </a:lnTo>
                <a:lnTo>
                  <a:pt x="60400" y="31820"/>
                </a:lnTo>
                <a:lnTo>
                  <a:pt x="60270" y="31800"/>
                </a:lnTo>
                <a:lnTo>
                  <a:pt x="60230" y="31070"/>
                </a:lnTo>
                <a:lnTo>
                  <a:pt x="59940" y="30450"/>
                </a:lnTo>
                <a:lnTo>
                  <a:pt x="59420" y="29860"/>
                </a:lnTo>
                <a:lnTo>
                  <a:pt x="58990" y="29180"/>
                </a:lnTo>
                <a:lnTo>
                  <a:pt x="58730" y="28540"/>
                </a:lnTo>
                <a:lnTo>
                  <a:pt x="58670" y="28200"/>
                </a:lnTo>
                <a:lnTo>
                  <a:pt x="58740" y="28050"/>
                </a:lnTo>
                <a:lnTo>
                  <a:pt x="58920" y="27980"/>
                </a:lnTo>
                <a:lnTo>
                  <a:pt x="59710" y="28460"/>
                </a:lnTo>
                <a:lnTo>
                  <a:pt x="60030" y="28380"/>
                </a:lnTo>
                <a:lnTo>
                  <a:pt x="60170" y="28160"/>
                </a:lnTo>
                <a:lnTo>
                  <a:pt x="60230" y="27720"/>
                </a:lnTo>
                <a:lnTo>
                  <a:pt x="60150" y="27020"/>
                </a:lnTo>
                <a:lnTo>
                  <a:pt x="60220" y="26280"/>
                </a:lnTo>
                <a:lnTo>
                  <a:pt x="60460" y="25610"/>
                </a:lnTo>
                <a:lnTo>
                  <a:pt x="60530" y="24980"/>
                </a:lnTo>
                <a:lnTo>
                  <a:pt x="60400" y="24330"/>
                </a:lnTo>
                <a:lnTo>
                  <a:pt x="60230" y="23730"/>
                </a:lnTo>
                <a:lnTo>
                  <a:pt x="60090" y="22910"/>
                </a:lnTo>
                <a:lnTo>
                  <a:pt x="59870" y="22710"/>
                </a:lnTo>
                <a:lnTo>
                  <a:pt x="59680" y="22370"/>
                </a:lnTo>
                <a:lnTo>
                  <a:pt x="59390" y="21080"/>
                </a:lnTo>
                <a:lnTo>
                  <a:pt x="59370" y="20410"/>
                </a:lnTo>
                <a:lnTo>
                  <a:pt x="59520" y="20030"/>
                </a:lnTo>
                <a:lnTo>
                  <a:pt x="59780" y="19830"/>
                </a:lnTo>
                <a:lnTo>
                  <a:pt x="60030" y="19730"/>
                </a:lnTo>
                <a:lnTo>
                  <a:pt x="60270" y="19340"/>
                </a:lnTo>
                <a:lnTo>
                  <a:pt x="60390" y="18560"/>
                </a:lnTo>
                <a:lnTo>
                  <a:pt x="60330" y="17920"/>
                </a:lnTo>
                <a:lnTo>
                  <a:pt x="60450" y="17530"/>
                </a:lnTo>
                <a:lnTo>
                  <a:pt x="61000" y="17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