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Nahouri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Nahouri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9070" y="49180"/>
                </a:moveTo>
                <a:lnTo>
                  <a:pt x="59190" y="49470"/>
                </a:lnTo>
                <a:lnTo>
                  <a:pt x="59450" y="49890"/>
                </a:lnTo>
                <a:lnTo>
                  <a:pt x="59590" y="50180"/>
                </a:lnTo>
                <a:lnTo>
                  <a:pt x="59780" y="50380"/>
                </a:lnTo>
                <a:lnTo>
                  <a:pt x="59990" y="50550"/>
                </a:lnTo>
                <a:lnTo>
                  <a:pt x="60060" y="50780"/>
                </a:lnTo>
                <a:lnTo>
                  <a:pt x="60000" y="50960"/>
                </a:lnTo>
                <a:lnTo>
                  <a:pt x="59890" y="51160"/>
                </a:lnTo>
                <a:lnTo>
                  <a:pt x="59910" y="51500"/>
                </a:lnTo>
                <a:lnTo>
                  <a:pt x="59870" y="51500"/>
                </a:lnTo>
                <a:lnTo>
                  <a:pt x="59830" y="51500"/>
                </a:lnTo>
                <a:lnTo>
                  <a:pt x="59780" y="51500"/>
                </a:lnTo>
                <a:lnTo>
                  <a:pt x="59720" y="51500"/>
                </a:lnTo>
                <a:lnTo>
                  <a:pt x="59670" y="51500"/>
                </a:lnTo>
                <a:lnTo>
                  <a:pt x="59590" y="51500"/>
                </a:lnTo>
                <a:lnTo>
                  <a:pt x="59550" y="51510"/>
                </a:lnTo>
                <a:lnTo>
                  <a:pt x="59480" y="51510"/>
                </a:lnTo>
                <a:lnTo>
                  <a:pt x="59420" y="51510"/>
                </a:lnTo>
                <a:lnTo>
                  <a:pt x="59380" y="51510"/>
                </a:lnTo>
                <a:lnTo>
                  <a:pt x="59330" y="51510"/>
                </a:lnTo>
                <a:lnTo>
                  <a:pt x="59280" y="51510"/>
                </a:lnTo>
                <a:lnTo>
                  <a:pt x="59230" y="51510"/>
                </a:lnTo>
                <a:lnTo>
                  <a:pt x="59200" y="51510"/>
                </a:lnTo>
                <a:lnTo>
                  <a:pt x="59080" y="51500"/>
                </a:lnTo>
                <a:lnTo>
                  <a:pt x="59040" y="51500"/>
                </a:lnTo>
                <a:lnTo>
                  <a:pt x="58950" y="51500"/>
                </a:lnTo>
                <a:lnTo>
                  <a:pt x="58890" y="51500"/>
                </a:lnTo>
                <a:lnTo>
                  <a:pt x="58840" y="51500"/>
                </a:lnTo>
                <a:lnTo>
                  <a:pt x="58790" y="51500"/>
                </a:lnTo>
                <a:lnTo>
                  <a:pt x="58730" y="51490"/>
                </a:lnTo>
                <a:lnTo>
                  <a:pt x="58720" y="51420"/>
                </a:lnTo>
                <a:lnTo>
                  <a:pt x="58680" y="51410"/>
                </a:lnTo>
                <a:lnTo>
                  <a:pt x="58630" y="51410"/>
                </a:lnTo>
                <a:lnTo>
                  <a:pt x="58580" y="51400"/>
                </a:lnTo>
                <a:lnTo>
                  <a:pt x="58530" y="51400"/>
                </a:lnTo>
                <a:lnTo>
                  <a:pt x="58490" y="51400"/>
                </a:lnTo>
                <a:lnTo>
                  <a:pt x="58490" y="51410"/>
                </a:lnTo>
                <a:lnTo>
                  <a:pt x="58480" y="51410"/>
                </a:lnTo>
                <a:lnTo>
                  <a:pt x="58420" y="51440"/>
                </a:lnTo>
                <a:lnTo>
                  <a:pt x="58370" y="51500"/>
                </a:lnTo>
                <a:lnTo>
                  <a:pt x="58290" y="51500"/>
                </a:lnTo>
                <a:lnTo>
                  <a:pt x="58240" y="51500"/>
                </a:lnTo>
                <a:lnTo>
                  <a:pt x="58190" y="51500"/>
                </a:lnTo>
                <a:lnTo>
                  <a:pt x="58140" y="51550"/>
                </a:lnTo>
                <a:lnTo>
                  <a:pt x="58100" y="51560"/>
                </a:lnTo>
                <a:lnTo>
                  <a:pt x="57850" y="51840"/>
                </a:lnTo>
                <a:lnTo>
                  <a:pt x="57780" y="51850"/>
                </a:lnTo>
                <a:lnTo>
                  <a:pt x="57790" y="51820"/>
                </a:lnTo>
                <a:lnTo>
                  <a:pt x="57790" y="51760"/>
                </a:lnTo>
                <a:lnTo>
                  <a:pt x="57780" y="51700"/>
                </a:lnTo>
                <a:lnTo>
                  <a:pt x="57670" y="51690"/>
                </a:lnTo>
                <a:lnTo>
                  <a:pt x="57580" y="51700"/>
                </a:lnTo>
                <a:lnTo>
                  <a:pt x="57550" y="51680"/>
                </a:lnTo>
                <a:lnTo>
                  <a:pt x="57460" y="51520"/>
                </a:lnTo>
                <a:lnTo>
                  <a:pt x="57470" y="51490"/>
                </a:lnTo>
                <a:lnTo>
                  <a:pt x="57460" y="51450"/>
                </a:lnTo>
                <a:lnTo>
                  <a:pt x="57410" y="51450"/>
                </a:lnTo>
                <a:lnTo>
                  <a:pt x="57360" y="51450"/>
                </a:lnTo>
                <a:lnTo>
                  <a:pt x="57320" y="51450"/>
                </a:lnTo>
                <a:lnTo>
                  <a:pt x="57280" y="51440"/>
                </a:lnTo>
                <a:lnTo>
                  <a:pt x="55700" y="51310"/>
                </a:lnTo>
                <a:lnTo>
                  <a:pt x="55370" y="51370"/>
                </a:lnTo>
                <a:lnTo>
                  <a:pt x="55340" y="51430"/>
                </a:lnTo>
                <a:lnTo>
                  <a:pt x="55190" y="51430"/>
                </a:lnTo>
                <a:lnTo>
                  <a:pt x="55190" y="51540"/>
                </a:lnTo>
                <a:lnTo>
                  <a:pt x="53880" y="51530"/>
                </a:lnTo>
                <a:lnTo>
                  <a:pt x="52420" y="51520"/>
                </a:lnTo>
                <a:lnTo>
                  <a:pt x="52140" y="51460"/>
                </a:lnTo>
                <a:lnTo>
                  <a:pt x="51750" y="51310"/>
                </a:lnTo>
                <a:lnTo>
                  <a:pt x="51750" y="51160"/>
                </a:lnTo>
                <a:lnTo>
                  <a:pt x="51620" y="50920"/>
                </a:lnTo>
                <a:lnTo>
                  <a:pt x="51400" y="50970"/>
                </a:lnTo>
                <a:lnTo>
                  <a:pt x="51210" y="50860"/>
                </a:lnTo>
                <a:lnTo>
                  <a:pt x="51180" y="50680"/>
                </a:lnTo>
                <a:lnTo>
                  <a:pt x="51120" y="50570"/>
                </a:lnTo>
                <a:lnTo>
                  <a:pt x="50680" y="50590"/>
                </a:lnTo>
                <a:lnTo>
                  <a:pt x="50190" y="50400"/>
                </a:lnTo>
                <a:lnTo>
                  <a:pt x="50030" y="50310"/>
                </a:lnTo>
                <a:lnTo>
                  <a:pt x="49870" y="50250"/>
                </a:lnTo>
                <a:lnTo>
                  <a:pt x="49680" y="50140"/>
                </a:lnTo>
                <a:lnTo>
                  <a:pt x="49460" y="49950"/>
                </a:lnTo>
                <a:lnTo>
                  <a:pt x="49170" y="49830"/>
                </a:lnTo>
                <a:lnTo>
                  <a:pt x="49090" y="49590"/>
                </a:lnTo>
                <a:lnTo>
                  <a:pt x="49280" y="49310"/>
                </a:lnTo>
                <a:lnTo>
                  <a:pt x="49440" y="49090"/>
                </a:lnTo>
                <a:lnTo>
                  <a:pt x="49500" y="48790"/>
                </a:lnTo>
                <a:lnTo>
                  <a:pt x="49620" y="48480"/>
                </a:lnTo>
                <a:lnTo>
                  <a:pt x="49740" y="48300"/>
                </a:lnTo>
                <a:lnTo>
                  <a:pt x="49740" y="47820"/>
                </a:lnTo>
                <a:lnTo>
                  <a:pt x="49750" y="47700"/>
                </a:lnTo>
                <a:lnTo>
                  <a:pt x="49990" y="47390"/>
                </a:lnTo>
                <a:lnTo>
                  <a:pt x="50180" y="47300"/>
                </a:lnTo>
                <a:lnTo>
                  <a:pt x="50360" y="47330"/>
                </a:lnTo>
                <a:lnTo>
                  <a:pt x="50610" y="47230"/>
                </a:lnTo>
                <a:lnTo>
                  <a:pt x="51110" y="46650"/>
                </a:lnTo>
                <a:lnTo>
                  <a:pt x="51420" y="46420"/>
                </a:lnTo>
                <a:lnTo>
                  <a:pt x="51680" y="46320"/>
                </a:lnTo>
                <a:lnTo>
                  <a:pt x="51920" y="46200"/>
                </a:lnTo>
                <a:lnTo>
                  <a:pt x="52100" y="46070"/>
                </a:lnTo>
                <a:lnTo>
                  <a:pt x="52250" y="45920"/>
                </a:lnTo>
                <a:lnTo>
                  <a:pt x="52470" y="45660"/>
                </a:lnTo>
                <a:lnTo>
                  <a:pt x="52900" y="45210"/>
                </a:lnTo>
                <a:lnTo>
                  <a:pt x="53040" y="45280"/>
                </a:lnTo>
                <a:lnTo>
                  <a:pt x="53240" y="45580"/>
                </a:lnTo>
                <a:lnTo>
                  <a:pt x="53360" y="45900"/>
                </a:lnTo>
                <a:lnTo>
                  <a:pt x="53670" y="45970"/>
                </a:lnTo>
                <a:lnTo>
                  <a:pt x="54050" y="45960"/>
                </a:lnTo>
                <a:lnTo>
                  <a:pt x="54280" y="46260"/>
                </a:lnTo>
                <a:lnTo>
                  <a:pt x="54480" y="46600"/>
                </a:lnTo>
                <a:lnTo>
                  <a:pt x="54700" y="46750"/>
                </a:lnTo>
                <a:lnTo>
                  <a:pt x="55070" y="46840"/>
                </a:lnTo>
                <a:lnTo>
                  <a:pt x="55350" y="47020"/>
                </a:lnTo>
                <a:lnTo>
                  <a:pt x="55750" y="47470"/>
                </a:lnTo>
                <a:lnTo>
                  <a:pt x="56010" y="47640"/>
                </a:lnTo>
                <a:lnTo>
                  <a:pt x="56340" y="47530"/>
                </a:lnTo>
                <a:lnTo>
                  <a:pt x="56690" y="47600"/>
                </a:lnTo>
                <a:lnTo>
                  <a:pt x="56820" y="47850"/>
                </a:lnTo>
                <a:lnTo>
                  <a:pt x="56820" y="48170"/>
                </a:lnTo>
                <a:lnTo>
                  <a:pt x="56980" y="48250"/>
                </a:lnTo>
                <a:lnTo>
                  <a:pt x="57220" y="48410"/>
                </a:lnTo>
                <a:lnTo>
                  <a:pt x="57420" y="48740"/>
                </a:lnTo>
                <a:lnTo>
                  <a:pt x="57600" y="48870"/>
                </a:lnTo>
                <a:lnTo>
                  <a:pt x="57900" y="49200"/>
                </a:lnTo>
                <a:lnTo>
                  <a:pt x="58590" y="49520"/>
                </a:lnTo>
                <a:lnTo>
                  <a:pt x="58890" y="49410"/>
                </a:lnTo>
                <a:lnTo>
                  <a:pt x="59070" y="4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