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Mou Houn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Mou Houn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7050" y="34090"/>
                </a:moveTo>
                <a:lnTo>
                  <a:pt x="27090" y="33870"/>
                </a:lnTo>
                <a:lnTo>
                  <a:pt x="27260" y="33700"/>
                </a:lnTo>
                <a:lnTo>
                  <a:pt x="27290" y="33570"/>
                </a:lnTo>
                <a:lnTo>
                  <a:pt x="27220" y="33240"/>
                </a:lnTo>
                <a:lnTo>
                  <a:pt x="27230" y="33110"/>
                </a:lnTo>
                <a:lnTo>
                  <a:pt x="27370" y="33040"/>
                </a:lnTo>
                <a:lnTo>
                  <a:pt x="27370" y="32960"/>
                </a:lnTo>
                <a:lnTo>
                  <a:pt x="27320" y="32950"/>
                </a:lnTo>
                <a:lnTo>
                  <a:pt x="27380" y="32870"/>
                </a:lnTo>
                <a:lnTo>
                  <a:pt x="27410" y="32800"/>
                </a:lnTo>
                <a:lnTo>
                  <a:pt x="27380" y="32690"/>
                </a:lnTo>
                <a:lnTo>
                  <a:pt x="27370" y="32560"/>
                </a:lnTo>
                <a:lnTo>
                  <a:pt x="27420" y="32490"/>
                </a:lnTo>
                <a:lnTo>
                  <a:pt x="27500" y="32430"/>
                </a:lnTo>
                <a:lnTo>
                  <a:pt x="27530" y="32350"/>
                </a:lnTo>
                <a:lnTo>
                  <a:pt x="27460" y="32240"/>
                </a:lnTo>
                <a:lnTo>
                  <a:pt x="27520" y="32140"/>
                </a:lnTo>
                <a:lnTo>
                  <a:pt x="27590" y="31980"/>
                </a:lnTo>
                <a:lnTo>
                  <a:pt x="27630" y="31820"/>
                </a:lnTo>
                <a:lnTo>
                  <a:pt x="27570" y="31750"/>
                </a:lnTo>
                <a:lnTo>
                  <a:pt x="27410" y="31700"/>
                </a:lnTo>
                <a:lnTo>
                  <a:pt x="27320" y="31590"/>
                </a:lnTo>
                <a:lnTo>
                  <a:pt x="27310" y="31480"/>
                </a:lnTo>
                <a:lnTo>
                  <a:pt x="27500" y="31390"/>
                </a:lnTo>
                <a:lnTo>
                  <a:pt x="27520" y="31300"/>
                </a:lnTo>
                <a:lnTo>
                  <a:pt x="27530" y="31220"/>
                </a:lnTo>
                <a:lnTo>
                  <a:pt x="27570" y="31180"/>
                </a:lnTo>
                <a:lnTo>
                  <a:pt x="27880" y="31180"/>
                </a:lnTo>
                <a:lnTo>
                  <a:pt x="28090" y="31260"/>
                </a:lnTo>
                <a:lnTo>
                  <a:pt x="28190" y="31240"/>
                </a:lnTo>
                <a:lnTo>
                  <a:pt x="28230" y="31070"/>
                </a:lnTo>
                <a:lnTo>
                  <a:pt x="28300" y="30990"/>
                </a:lnTo>
                <a:lnTo>
                  <a:pt x="28440" y="30950"/>
                </a:lnTo>
                <a:lnTo>
                  <a:pt x="28600" y="30930"/>
                </a:lnTo>
                <a:lnTo>
                  <a:pt x="28710" y="30950"/>
                </a:lnTo>
                <a:lnTo>
                  <a:pt x="28850" y="31000"/>
                </a:lnTo>
                <a:lnTo>
                  <a:pt x="28930" y="31050"/>
                </a:lnTo>
                <a:lnTo>
                  <a:pt x="28970" y="31130"/>
                </a:lnTo>
                <a:lnTo>
                  <a:pt x="29080" y="31420"/>
                </a:lnTo>
                <a:lnTo>
                  <a:pt x="29380" y="31950"/>
                </a:lnTo>
                <a:lnTo>
                  <a:pt x="29380" y="32070"/>
                </a:lnTo>
                <a:lnTo>
                  <a:pt x="29250" y="32240"/>
                </a:lnTo>
                <a:lnTo>
                  <a:pt x="29340" y="32290"/>
                </a:lnTo>
                <a:lnTo>
                  <a:pt x="29350" y="32270"/>
                </a:lnTo>
                <a:lnTo>
                  <a:pt x="29410" y="32240"/>
                </a:lnTo>
                <a:lnTo>
                  <a:pt x="29510" y="32320"/>
                </a:lnTo>
                <a:lnTo>
                  <a:pt x="29610" y="32330"/>
                </a:lnTo>
                <a:lnTo>
                  <a:pt x="29700" y="32260"/>
                </a:lnTo>
                <a:lnTo>
                  <a:pt x="29780" y="31940"/>
                </a:lnTo>
                <a:lnTo>
                  <a:pt x="29890" y="31850"/>
                </a:lnTo>
                <a:lnTo>
                  <a:pt x="30200" y="31750"/>
                </a:lnTo>
                <a:lnTo>
                  <a:pt x="30560" y="31680"/>
                </a:lnTo>
                <a:lnTo>
                  <a:pt x="30670" y="31790"/>
                </a:lnTo>
                <a:lnTo>
                  <a:pt x="30600" y="32930"/>
                </a:lnTo>
                <a:lnTo>
                  <a:pt x="30690" y="33470"/>
                </a:lnTo>
                <a:lnTo>
                  <a:pt x="30670" y="33530"/>
                </a:lnTo>
                <a:lnTo>
                  <a:pt x="30780" y="33580"/>
                </a:lnTo>
                <a:lnTo>
                  <a:pt x="30910" y="33580"/>
                </a:lnTo>
                <a:lnTo>
                  <a:pt x="31180" y="33530"/>
                </a:lnTo>
                <a:lnTo>
                  <a:pt x="31350" y="33560"/>
                </a:lnTo>
                <a:lnTo>
                  <a:pt x="31440" y="33640"/>
                </a:lnTo>
                <a:lnTo>
                  <a:pt x="31500" y="33740"/>
                </a:lnTo>
                <a:lnTo>
                  <a:pt x="31610" y="33850"/>
                </a:lnTo>
                <a:lnTo>
                  <a:pt x="31700" y="33770"/>
                </a:lnTo>
                <a:lnTo>
                  <a:pt x="32170" y="34580"/>
                </a:lnTo>
                <a:lnTo>
                  <a:pt x="32330" y="34660"/>
                </a:lnTo>
                <a:lnTo>
                  <a:pt x="32350" y="34690"/>
                </a:lnTo>
                <a:lnTo>
                  <a:pt x="32390" y="34790"/>
                </a:lnTo>
                <a:lnTo>
                  <a:pt x="32410" y="34820"/>
                </a:lnTo>
                <a:lnTo>
                  <a:pt x="32550" y="34930"/>
                </a:lnTo>
                <a:lnTo>
                  <a:pt x="32630" y="34970"/>
                </a:lnTo>
                <a:lnTo>
                  <a:pt x="32760" y="34980"/>
                </a:lnTo>
                <a:lnTo>
                  <a:pt x="32930" y="35040"/>
                </a:lnTo>
                <a:lnTo>
                  <a:pt x="33400" y="35320"/>
                </a:lnTo>
                <a:lnTo>
                  <a:pt x="33630" y="35380"/>
                </a:lnTo>
                <a:lnTo>
                  <a:pt x="33760" y="35430"/>
                </a:lnTo>
                <a:lnTo>
                  <a:pt x="33960" y="35640"/>
                </a:lnTo>
                <a:lnTo>
                  <a:pt x="34020" y="35660"/>
                </a:lnTo>
                <a:lnTo>
                  <a:pt x="34120" y="35600"/>
                </a:lnTo>
                <a:lnTo>
                  <a:pt x="34280" y="35520"/>
                </a:lnTo>
                <a:lnTo>
                  <a:pt x="34370" y="35460"/>
                </a:lnTo>
                <a:lnTo>
                  <a:pt x="34640" y="35220"/>
                </a:lnTo>
                <a:lnTo>
                  <a:pt x="34830" y="35130"/>
                </a:lnTo>
                <a:lnTo>
                  <a:pt x="35080" y="35140"/>
                </a:lnTo>
                <a:lnTo>
                  <a:pt x="35280" y="35290"/>
                </a:lnTo>
                <a:lnTo>
                  <a:pt x="35360" y="35440"/>
                </a:lnTo>
                <a:lnTo>
                  <a:pt x="35400" y="35540"/>
                </a:lnTo>
                <a:lnTo>
                  <a:pt x="35390" y="35770"/>
                </a:lnTo>
                <a:lnTo>
                  <a:pt x="35030" y="35970"/>
                </a:lnTo>
                <a:lnTo>
                  <a:pt x="34890" y="36210"/>
                </a:lnTo>
                <a:lnTo>
                  <a:pt x="34820" y="36490"/>
                </a:lnTo>
                <a:lnTo>
                  <a:pt x="34880" y="36700"/>
                </a:lnTo>
                <a:lnTo>
                  <a:pt x="35320" y="37050"/>
                </a:lnTo>
                <a:lnTo>
                  <a:pt x="35470" y="37240"/>
                </a:lnTo>
                <a:lnTo>
                  <a:pt x="35550" y="37550"/>
                </a:lnTo>
                <a:lnTo>
                  <a:pt x="35560" y="37730"/>
                </a:lnTo>
                <a:lnTo>
                  <a:pt x="35630" y="37990"/>
                </a:lnTo>
                <a:lnTo>
                  <a:pt x="35760" y="38220"/>
                </a:lnTo>
                <a:lnTo>
                  <a:pt x="35910" y="38400"/>
                </a:lnTo>
                <a:lnTo>
                  <a:pt x="35910" y="38470"/>
                </a:lnTo>
                <a:lnTo>
                  <a:pt x="35820" y="38760"/>
                </a:lnTo>
                <a:lnTo>
                  <a:pt x="35790" y="38880"/>
                </a:lnTo>
                <a:lnTo>
                  <a:pt x="35730" y="39000"/>
                </a:lnTo>
                <a:lnTo>
                  <a:pt x="35600" y="38980"/>
                </a:lnTo>
                <a:lnTo>
                  <a:pt x="34960" y="38580"/>
                </a:lnTo>
                <a:lnTo>
                  <a:pt x="34720" y="38530"/>
                </a:lnTo>
                <a:lnTo>
                  <a:pt x="34610" y="38720"/>
                </a:lnTo>
                <a:lnTo>
                  <a:pt x="34590" y="38790"/>
                </a:lnTo>
                <a:lnTo>
                  <a:pt x="34480" y="39000"/>
                </a:lnTo>
                <a:lnTo>
                  <a:pt x="34450" y="39130"/>
                </a:lnTo>
                <a:lnTo>
                  <a:pt x="34320" y="39250"/>
                </a:lnTo>
                <a:lnTo>
                  <a:pt x="34100" y="39370"/>
                </a:lnTo>
                <a:lnTo>
                  <a:pt x="33690" y="39410"/>
                </a:lnTo>
                <a:lnTo>
                  <a:pt x="33290" y="39310"/>
                </a:lnTo>
                <a:lnTo>
                  <a:pt x="33150" y="39240"/>
                </a:lnTo>
                <a:lnTo>
                  <a:pt x="33030" y="39150"/>
                </a:lnTo>
                <a:lnTo>
                  <a:pt x="32880" y="38920"/>
                </a:lnTo>
                <a:lnTo>
                  <a:pt x="32840" y="38720"/>
                </a:lnTo>
                <a:lnTo>
                  <a:pt x="32710" y="38710"/>
                </a:lnTo>
                <a:lnTo>
                  <a:pt x="32390" y="38820"/>
                </a:lnTo>
                <a:lnTo>
                  <a:pt x="32050" y="38880"/>
                </a:lnTo>
                <a:lnTo>
                  <a:pt x="31460" y="38580"/>
                </a:lnTo>
                <a:lnTo>
                  <a:pt x="31120" y="38640"/>
                </a:lnTo>
                <a:lnTo>
                  <a:pt x="30930" y="38800"/>
                </a:lnTo>
                <a:lnTo>
                  <a:pt x="30900" y="39410"/>
                </a:lnTo>
                <a:lnTo>
                  <a:pt x="31040" y="39620"/>
                </a:lnTo>
                <a:lnTo>
                  <a:pt x="31320" y="39860"/>
                </a:lnTo>
                <a:lnTo>
                  <a:pt x="31450" y="40120"/>
                </a:lnTo>
                <a:lnTo>
                  <a:pt x="31690" y="40250"/>
                </a:lnTo>
                <a:lnTo>
                  <a:pt x="32120" y="40280"/>
                </a:lnTo>
                <a:lnTo>
                  <a:pt x="32330" y="40480"/>
                </a:lnTo>
                <a:lnTo>
                  <a:pt x="32430" y="40820"/>
                </a:lnTo>
                <a:lnTo>
                  <a:pt x="32450" y="41050"/>
                </a:lnTo>
                <a:lnTo>
                  <a:pt x="32250" y="41180"/>
                </a:lnTo>
                <a:lnTo>
                  <a:pt x="31970" y="41220"/>
                </a:lnTo>
                <a:lnTo>
                  <a:pt x="31280" y="40850"/>
                </a:lnTo>
                <a:lnTo>
                  <a:pt x="30960" y="40940"/>
                </a:lnTo>
                <a:lnTo>
                  <a:pt x="30720" y="41120"/>
                </a:lnTo>
                <a:lnTo>
                  <a:pt x="30400" y="41070"/>
                </a:lnTo>
                <a:lnTo>
                  <a:pt x="30180" y="40880"/>
                </a:lnTo>
                <a:lnTo>
                  <a:pt x="30180" y="40540"/>
                </a:lnTo>
                <a:lnTo>
                  <a:pt x="30090" y="40240"/>
                </a:lnTo>
                <a:lnTo>
                  <a:pt x="29420" y="39890"/>
                </a:lnTo>
                <a:lnTo>
                  <a:pt x="29240" y="39940"/>
                </a:lnTo>
                <a:lnTo>
                  <a:pt x="29140" y="39890"/>
                </a:lnTo>
                <a:lnTo>
                  <a:pt x="28850" y="39860"/>
                </a:lnTo>
                <a:lnTo>
                  <a:pt x="27900" y="40030"/>
                </a:lnTo>
                <a:lnTo>
                  <a:pt x="27870" y="40160"/>
                </a:lnTo>
                <a:lnTo>
                  <a:pt x="27930" y="40440"/>
                </a:lnTo>
                <a:lnTo>
                  <a:pt x="27840" y="40640"/>
                </a:lnTo>
                <a:lnTo>
                  <a:pt x="27680" y="40780"/>
                </a:lnTo>
                <a:lnTo>
                  <a:pt x="27460" y="40930"/>
                </a:lnTo>
                <a:lnTo>
                  <a:pt x="27130" y="40970"/>
                </a:lnTo>
                <a:lnTo>
                  <a:pt x="26940" y="41070"/>
                </a:lnTo>
                <a:lnTo>
                  <a:pt x="26800" y="41210"/>
                </a:lnTo>
                <a:lnTo>
                  <a:pt x="26690" y="41400"/>
                </a:lnTo>
                <a:lnTo>
                  <a:pt x="26660" y="41670"/>
                </a:lnTo>
                <a:lnTo>
                  <a:pt x="26490" y="42010"/>
                </a:lnTo>
                <a:lnTo>
                  <a:pt x="26530" y="42150"/>
                </a:lnTo>
                <a:lnTo>
                  <a:pt x="26660" y="42250"/>
                </a:lnTo>
                <a:lnTo>
                  <a:pt x="26760" y="42450"/>
                </a:lnTo>
                <a:lnTo>
                  <a:pt x="26780" y="42610"/>
                </a:lnTo>
                <a:lnTo>
                  <a:pt x="26670" y="42630"/>
                </a:lnTo>
                <a:lnTo>
                  <a:pt x="25950" y="42670"/>
                </a:lnTo>
                <a:lnTo>
                  <a:pt x="25740" y="42720"/>
                </a:lnTo>
                <a:lnTo>
                  <a:pt x="25500" y="42840"/>
                </a:lnTo>
                <a:lnTo>
                  <a:pt x="25280" y="42990"/>
                </a:lnTo>
                <a:lnTo>
                  <a:pt x="25110" y="43060"/>
                </a:lnTo>
                <a:lnTo>
                  <a:pt x="24900" y="43040"/>
                </a:lnTo>
                <a:lnTo>
                  <a:pt x="24650" y="43000"/>
                </a:lnTo>
                <a:lnTo>
                  <a:pt x="24480" y="42900"/>
                </a:lnTo>
                <a:lnTo>
                  <a:pt x="24310" y="42780"/>
                </a:lnTo>
                <a:lnTo>
                  <a:pt x="24100" y="42650"/>
                </a:lnTo>
                <a:lnTo>
                  <a:pt x="23850" y="42540"/>
                </a:lnTo>
                <a:lnTo>
                  <a:pt x="23650" y="42480"/>
                </a:lnTo>
                <a:lnTo>
                  <a:pt x="23510" y="42420"/>
                </a:lnTo>
                <a:lnTo>
                  <a:pt x="23460" y="42280"/>
                </a:lnTo>
                <a:lnTo>
                  <a:pt x="23490" y="42120"/>
                </a:lnTo>
                <a:lnTo>
                  <a:pt x="23440" y="42020"/>
                </a:lnTo>
                <a:lnTo>
                  <a:pt x="23230" y="41920"/>
                </a:lnTo>
                <a:lnTo>
                  <a:pt x="23050" y="41780"/>
                </a:lnTo>
                <a:lnTo>
                  <a:pt x="23010" y="41670"/>
                </a:lnTo>
                <a:lnTo>
                  <a:pt x="22960" y="41560"/>
                </a:lnTo>
                <a:lnTo>
                  <a:pt x="22690" y="41540"/>
                </a:lnTo>
                <a:lnTo>
                  <a:pt x="22620" y="41500"/>
                </a:lnTo>
                <a:lnTo>
                  <a:pt x="22560" y="41510"/>
                </a:lnTo>
                <a:lnTo>
                  <a:pt x="22520" y="41400"/>
                </a:lnTo>
                <a:lnTo>
                  <a:pt x="22560" y="41200"/>
                </a:lnTo>
                <a:lnTo>
                  <a:pt x="22580" y="41050"/>
                </a:lnTo>
                <a:lnTo>
                  <a:pt x="22500" y="40710"/>
                </a:lnTo>
                <a:lnTo>
                  <a:pt x="22410" y="40650"/>
                </a:lnTo>
                <a:lnTo>
                  <a:pt x="22310" y="40600"/>
                </a:lnTo>
                <a:lnTo>
                  <a:pt x="22260" y="40540"/>
                </a:lnTo>
                <a:lnTo>
                  <a:pt x="22280" y="40390"/>
                </a:lnTo>
                <a:lnTo>
                  <a:pt x="22360" y="40400"/>
                </a:lnTo>
                <a:lnTo>
                  <a:pt x="22460" y="40470"/>
                </a:lnTo>
                <a:lnTo>
                  <a:pt x="22640" y="40460"/>
                </a:lnTo>
                <a:lnTo>
                  <a:pt x="22570" y="40270"/>
                </a:lnTo>
                <a:lnTo>
                  <a:pt x="22590" y="40050"/>
                </a:lnTo>
                <a:lnTo>
                  <a:pt x="22700" y="39880"/>
                </a:lnTo>
                <a:lnTo>
                  <a:pt x="22880" y="39810"/>
                </a:lnTo>
                <a:lnTo>
                  <a:pt x="22820" y="39660"/>
                </a:lnTo>
                <a:lnTo>
                  <a:pt x="22790" y="39610"/>
                </a:lnTo>
                <a:lnTo>
                  <a:pt x="22720" y="39570"/>
                </a:lnTo>
                <a:lnTo>
                  <a:pt x="22960" y="39170"/>
                </a:lnTo>
                <a:lnTo>
                  <a:pt x="23010" y="39150"/>
                </a:lnTo>
                <a:lnTo>
                  <a:pt x="23060" y="39160"/>
                </a:lnTo>
                <a:lnTo>
                  <a:pt x="23100" y="39140"/>
                </a:lnTo>
                <a:lnTo>
                  <a:pt x="23140" y="38890"/>
                </a:lnTo>
                <a:lnTo>
                  <a:pt x="23190" y="38760"/>
                </a:lnTo>
                <a:lnTo>
                  <a:pt x="23280" y="38760"/>
                </a:lnTo>
                <a:lnTo>
                  <a:pt x="23410" y="38850"/>
                </a:lnTo>
                <a:lnTo>
                  <a:pt x="23470" y="38700"/>
                </a:lnTo>
                <a:lnTo>
                  <a:pt x="23500" y="38480"/>
                </a:lnTo>
                <a:lnTo>
                  <a:pt x="23550" y="38360"/>
                </a:lnTo>
                <a:lnTo>
                  <a:pt x="23760" y="38310"/>
                </a:lnTo>
                <a:lnTo>
                  <a:pt x="23950" y="38180"/>
                </a:lnTo>
                <a:lnTo>
                  <a:pt x="24090" y="38010"/>
                </a:lnTo>
                <a:lnTo>
                  <a:pt x="24140" y="37840"/>
                </a:lnTo>
                <a:lnTo>
                  <a:pt x="24070" y="36970"/>
                </a:lnTo>
                <a:lnTo>
                  <a:pt x="24180" y="36690"/>
                </a:lnTo>
                <a:lnTo>
                  <a:pt x="24580" y="36590"/>
                </a:lnTo>
                <a:lnTo>
                  <a:pt x="24750" y="36490"/>
                </a:lnTo>
                <a:lnTo>
                  <a:pt x="24860" y="36250"/>
                </a:lnTo>
                <a:lnTo>
                  <a:pt x="25000" y="35780"/>
                </a:lnTo>
                <a:lnTo>
                  <a:pt x="25400" y="35140"/>
                </a:lnTo>
                <a:lnTo>
                  <a:pt x="25530" y="35040"/>
                </a:lnTo>
                <a:lnTo>
                  <a:pt x="25970" y="34780"/>
                </a:lnTo>
                <a:lnTo>
                  <a:pt x="26110" y="34730"/>
                </a:lnTo>
                <a:lnTo>
                  <a:pt x="26180" y="34730"/>
                </a:lnTo>
                <a:lnTo>
                  <a:pt x="26230" y="34760"/>
                </a:lnTo>
                <a:lnTo>
                  <a:pt x="26380" y="34930"/>
                </a:lnTo>
                <a:lnTo>
                  <a:pt x="26470" y="35000"/>
                </a:lnTo>
                <a:lnTo>
                  <a:pt x="26560" y="35010"/>
                </a:lnTo>
                <a:lnTo>
                  <a:pt x="26650" y="35040"/>
                </a:lnTo>
                <a:lnTo>
                  <a:pt x="26740" y="35140"/>
                </a:lnTo>
                <a:lnTo>
                  <a:pt x="26890" y="35030"/>
                </a:lnTo>
                <a:lnTo>
                  <a:pt x="26920" y="34920"/>
                </a:lnTo>
                <a:lnTo>
                  <a:pt x="26890" y="34660"/>
                </a:lnTo>
                <a:lnTo>
                  <a:pt x="26920" y="34500"/>
                </a:lnTo>
                <a:lnTo>
                  <a:pt x="27030" y="34220"/>
                </a:lnTo>
                <a:lnTo>
                  <a:pt x="27050" y="34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