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Léraba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Lérab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940" y="50920"/>
                </a:moveTo>
                <a:lnTo>
                  <a:pt x="5860" y="51000"/>
                </a:lnTo>
                <a:lnTo>
                  <a:pt x="6200" y="51180"/>
                </a:lnTo>
                <a:lnTo>
                  <a:pt x="7320" y="52220"/>
                </a:lnTo>
                <a:lnTo>
                  <a:pt x="7470" y="52460"/>
                </a:lnTo>
                <a:lnTo>
                  <a:pt x="7600" y="52760"/>
                </a:lnTo>
                <a:lnTo>
                  <a:pt x="7740" y="53000"/>
                </a:lnTo>
                <a:lnTo>
                  <a:pt x="8220" y="53530"/>
                </a:lnTo>
                <a:lnTo>
                  <a:pt x="8400" y="53700"/>
                </a:lnTo>
                <a:lnTo>
                  <a:pt x="8740" y="53690"/>
                </a:lnTo>
                <a:lnTo>
                  <a:pt x="8940" y="53610"/>
                </a:lnTo>
                <a:lnTo>
                  <a:pt x="9540" y="53450"/>
                </a:lnTo>
                <a:lnTo>
                  <a:pt x="9840" y="53440"/>
                </a:lnTo>
                <a:lnTo>
                  <a:pt x="9970" y="53620"/>
                </a:lnTo>
                <a:lnTo>
                  <a:pt x="10280" y="53750"/>
                </a:lnTo>
                <a:lnTo>
                  <a:pt x="10580" y="53820"/>
                </a:lnTo>
                <a:lnTo>
                  <a:pt x="10760" y="53900"/>
                </a:lnTo>
                <a:lnTo>
                  <a:pt x="10950" y="53860"/>
                </a:lnTo>
                <a:lnTo>
                  <a:pt x="11140" y="54020"/>
                </a:lnTo>
                <a:lnTo>
                  <a:pt x="11110" y="54270"/>
                </a:lnTo>
                <a:lnTo>
                  <a:pt x="11030" y="54530"/>
                </a:lnTo>
                <a:lnTo>
                  <a:pt x="11130" y="54900"/>
                </a:lnTo>
                <a:lnTo>
                  <a:pt x="11160" y="55330"/>
                </a:lnTo>
                <a:lnTo>
                  <a:pt x="11100" y="55550"/>
                </a:lnTo>
                <a:lnTo>
                  <a:pt x="11030" y="55770"/>
                </a:lnTo>
                <a:lnTo>
                  <a:pt x="10850" y="56120"/>
                </a:lnTo>
                <a:lnTo>
                  <a:pt x="10720" y="56320"/>
                </a:lnTo>
                <a:lnTo>
                  <a:pt x="10570" y="56300"/>
                </a:lnTo>
                <a:lnTo>
                  <a:pt x="10390" y="56240"/>
                </a:lnTo>
                <a:lnTo>
                  <a:pt x="10170" y="56310"/>
                </a:lnTo>
                <a:lnTo>
                  <a:pt x="9840" y="56380"/>
                </a:lnTo>
                <a:lnTo>
                  <a:pt x="9490" y="56500"/>
                </a:lnTo>
                <a:lnTo>
                  <a:pt x="9240" y="56470"/>
                </a:lnTo>
                <a:lnTo>
                  <a:pt x="9120" y="56400"/>
                </a:lnTo>
                <a:lnTo>
                  <a:pt x="8990" y="56650"/>
                </a:lnTo>
                <a:lnTo>
                  <a:pt x="8870" y="56910"/>
                </a:lnTo>
                <a:lnTo>
                  <a:pt x="9040" y="57090"/>
                </a:lnTo>
                <a:lnTo>
                  <a:pt x="9280" y="57220"/>
                </a:lnTo>
                <a:lnTo>
                  <a:pt x="9330" y="57700"/>
                </a:lnTo>
                <a:lnTo>
                  <a:pt x="9520" y="57920"/>
                </a:lnTo>
                <a:lnTo>
                  <a:pt x="9600" y="58150"/>
                </a:lnTo>
                <a:lnTo>
                  <a:pt x="9590" y="58350"/>
                </a:lnTo>
                <a:lnTo>
                  <a:pt x="9660" y="58750"/>
                </a:lnTo>
                <a:lnTo>
                  <a:pt x="9640" y="58900"/>
                </a:lnTo>
                <a:lnTo>
                  <a:pt x="9520" y="59080"/>
                </a:lnTo>
                <a:lnTo>
                  <a:pt x="9470" y="59270"/>
                </a:lnTo>
                <a:lnTo>
                  <a:pt x="9470" y="59500"/>
                </a:lnTo>
                <a:lnTo>
                  <a:pt x="9170" y="59730"/>
                </a:lnTo>
                <a:lnTo>
                  <a:pt x="8990" y="59610"/>
                </a:lnTo>
                <a:lnTo>
                  <a:pt x="8800" y="59600"/>
                </a:lnTo>
                <a:lnTo>
                  <a:pt x="8720" y="59750"/>
                </a:lnTo>
                <a:lnTo>
                  <a:pt x="8610" y="59760"/>
                </a:lnTo>
                <a:lnTo>
                  <a:pt x="8050" y="59430"/>
                </a:lnTo>
                <a:lnTo>
                  <a:pt x="7870" y="59480"/>
                </a:lnTo>
                <a:lnTo>
                  <a:pt x="7330" y="59400"/>
                </a:lnTo>
                <a:lnTo>
                  <a:pt x="7140" y="59390"/>
                </a:lnTo>
                <a:lnTo>
                  <a:pt x="7060" y="59450"/>
                </a:lnTo>
                <a:lnTo>
                  <a:pt x="7000" y="59530"/>
                </a:lnTo>
                <a:lnTo>
                  <a:pt x="6920" y="59600"/>
                </a:lnTo>
                <a:lnTo>
                  <a:pt x="6790" y="59630"/>
                </a:lnTo>
                <a:lnTo>
                  <a:pt x="6660" y="59640"/>
                </a:lnTo>
                <a:lnTo>
                  <a:pt x="6600" y="59620"/>
                </a:lnTo>
                <a:lnTo>
                  <a:pt x="6550" y="59590"/>
                </a:lnTo>
                <a:lnTo>
                  <a:pt x="6490" y="59560"/>
                </a:lnTo>
                <a:lnTo>
                  <a:pt x="6450" y="59610"/>
                </a:lnTo>
                <a:lnTo>
                  <a:pt x="6400" y="59680"/>
                </a:lnTo>
                <a:lnTo>
                  <a:pt x="6350" y="59710"/>
                </a:lnTo>
                <a:lnTo>
                  <a:pt x="6120" y="59700"/>
                </a:lnTo>
                <a:lnTo>
                  <a:pt x="5920" y="59650"/>
                </a:lnTo>
                <a:lnTo>
                  <a:pt x="5770" y="59570"/>
                </a:lnTo>
                <a:lnTo>
                  <a:pt x="5640" y="59460"/>
                </a:lnTo>
                <a:lnTo>
                  <a:pt x="5610" y="59390"/>
                </a:lnTo>
                <a:lnTo>
                  <a:pt x="5570" y="59290"/>
                </a:lnTo>
                <a:lnTo>
                  <a:pt x="5520" y="59190"/>
                </a:lnTo>
                <a:lnTo>
                  <a:pt x="5450" y="59150"/>
                </a:lnTo>
                <a:lnTo>
                  <a:pt x="5340" y="59150"/>
                </a:lnTo>
                <a:lnTo>
                  <a:pt x="5270" y="59130"/>
                </a:lnTo>
                <a:lnTo>
                  <a:pt x="5100" y="59070"/>
                </a:lnTo>
                <a:lnTo>
                  <a:pt x="5090" y="58870"/>
                </a:lnTo>
                <a:lnTo>
                  <a:pt x="4950" y="58580"/>
                </a:lnTo>
                <a:lnTo>
                  <a:pt x="4750" y="58310"/>
                </a:lnTo>
                <a:lnTo>
                  <a:pt x="4550" y="58200"/>
                </a:lnTo>
                <a:lnTo>
                  <a:pt x="4550" y="58180"/>
                </a:lnTo>
                <a:lnTo>
                  <a:pt x="4560" y="58180"/>
                </a:lnTo>
                <a:lnTo>
                  <a:pt x="4610" y="58210"/>
                </a:lnTo>
                <a:lnTo>
                  <a:pt x="4650" y="58210"/>
                </a:lnTo>
                <a:lnTo>
                  <a:pt x="4680" y="58220"/>
                </a:lnTo>
                <a:lnTo>
                  <a:pt x="4660" y="58180"/>
                </a:lnTo>
                <a:lnTo>
                  <a:pt x="4680" y="58120"/>
                </a:lnTo>
                <a:lnTo>
                  <a:pt x="4720" y="58060"/>
                </a:lnTo>
                <a:lnTo>
                  <a:pt x="4760" y="57980"/>
                </a:lnTo>
                <a:lnTo>
                  <a:pt x="4770" y="57930"/>
                </a:lnTo>
                <a:lnTo>
                  <a:pt x="4760" y="57890"/>
                </a:lnTo>
                <a:lnTo>
                  <a:pt x="4730" y="57870"/>
                </a:lnTo>
                <a:lnTo>
                  <a:pt x="4730" y="57840"/>
                </a:lnTo>
                <a:lnTo>
                  <a:pt x="4780" y="57800"/>
                </a:lnTo>
                <a:lnTo>
                  <a:pt x="4770" y="57780"/>
                </a:lnTo>
                <a:lnTo>
                  <a:pt x="4770" y="57750"/>
                </a:lnTo>
                <a:lnTo>
                  <a:pt x="4780" y="57730"/>
                </a:lnTo>
                <a:lnTo>
                  <a:pt x="4830" y="57720"/>
                </a:lnTo>
                <a:lnTo>
                  <a:pt x="4840" y="57680"/>
                </a:lnTo>
                <a:lnTo>
                  <a:pt x="4820" y="57650"/>
                </a:lnTo>
                <a:lnTo>
                  <a:pt x="4830" y="57630"/>
                </a:lnTo>
                <a:lnTo>
                  <a:pt x="4860" y="57620"/>
                </a:lnTo>
                <a:lnTo>
                  <a:pt x="4890" y="57590"/>
                </a:lnTo>
                <a:lnTo>
                  <a:pt x="4890" y="57540"/>
                </a:lnTo>
                <a:lnTo>
                  <a:pt x="4890" y="57520"/>
                </a:lnTo>
                <a:lnTo>
                  <a:pt x="4920" y="57520"/>
                </a:lnTo>
                <a:lnTo>
                  <a:pt x="4940" y="57530"/>
                </a:lnTo>
                <a:lnTo>
                  <a:pt x="4960" y="57500"/>
                </a:lnTo>
                <a:lnTo>
                  <a:pt x="4940" y="57460"/>
                </a:lnTo>
                <a:lnTo>
                  <a:pt x="4920" y="57430"/>
                </a:lnTo>
                <a:lnTo>
                  <a:pt x="4950" y="57410"/>
                </a:lnTo>
                <a:lnTo>
                  <a:pt x="4960" y="57370"/>
                </a:lnTo>
                <a:lnTo>
                  <a:pt x="4980" y="57350"/>
                </a:lnTo>
                <a:lnTo>
                  <a:pt x="4970" y="57320"/>
                </a:lnTo>
                <a:lnTo>
                  <a:pt x="4970" y="57290"/>
                </a:lnTo>
                <a:lnTo>
                  <a:pt x="5000" y="57270"/>
                </a:lnTo>
                <a:lnTo>
                  <a:pt x="5050" y="57290"/>
                </a:lnTo>
                <a:lnTo>
                  <a:pt x="5080" y="57250"/>
                </a:lnTo>
                <a:lnTo>
                  <a:pt x="5080" y="57210"/>
                </a:lnTo>
                <a:lnTo>
                  <a:pt x="5080" y="57130"/>
                </a:lnTo>
                <a:lnTo>
                  <a:pt x="5060" y="57100"/>
                </a:lnTo>
                <a:lnTo>
                  <a:pt x="5100" y="57070"/>
                </a:lnTo>
                <a:lnTo>
                  <a:pt x="5130" y="57010"/>
                </a:lnTo>
                <a:lnTo>
                  <a:pt x="5150" y="56920"/>
                </a:lnTo>
                <a:lnTo>
                  <a:pt x="5150" y="56870"/>
                </a:lnTo>
                <a:lnTo>
                  <a:pt x="5180" y="56820"/>
                </a:lnTo>
                <a:lnTo>
                  <a:pt x="5250" y="56770"/>
                </a:lnTo>
                <a:lnTo>
                  <a:pt x="5290" y="56740"/>
                </a:lnTo>
                <a:lnTo>
                  <a:pt x="5310" y="56720"/>
                </a:lnTo>
                <a:lnTo>
                  <a:pt x="5310" y="56690"/>
                </a:lnTo>
                <a:lnTo>
                  <a:pt x="5290" y="56640"/>
                </a:lnTo>
                <a:lnTo>
                  <a:pt x="5260" y="56580"/>
                </a:lnTo>
                <a:lnTo>
                  <a:pt x="5250" y="56530"/>
                </a:lnTo>
                <a:lnTo>
                  <a:pt x="5240" y="56500"/>
                </a:lnTo>
                <a:lnTo>
                  <a:pt x="5230" y="56430"/>
                </a:lnTo>
                <a:lnTo>
                  <a:pt x="5210" y="56390"/>
                </a:lnTo>
                <a:lnTo>
                  <a:pt x="5200" y="56370"/>
                </a:lnTo>
                <a:lnTo>
                  <a:pt x="5240" y="56340"/>
                </a:lnTo>
                <a:lnTo>
                  <a:pt x="5270" y="56310"/>
                </a:lnTo>
                <a:lnTo>
                  <a:pt x="5280" y="56260"/>
                </a:lnTo>
                <a:lnTo>
                  <a:pt x="5290" y="56200"/>
                </a:lnTo>
                <a:lnTo>
                  <a:pt x="5290" y="56170"/>
                </a:lnTo>
                <a:lnTo>
                  <a:pt x="5240" y="56150"/>
                </a:lnTo>
                <a:lnTo>
                  <a:pt x="5210" y="56120"/>
                </a:lnTo>
                <a:lnTo>
                  <a:pt x="5180" y="56100"/>
                </a:lnTo>
                <a:lnTo>
                  <a:pt x="5150" y="56110"/>
                </a:lnTo>
                <a:lnTo>
                  <a:pt x="5140" y="56120"/>
                </a:lnTo>
                <a:lnTo>
                  <a:pt x="5120" y="56120"/>
                </a:lnTo>
                <a:lnTo>
                  <a:pt x="5120" y="56100"/>
                </a:lnTo>
                <a:lnTo>
                  <a:pt x="5130" y="56090"/>
                </a:lnTo>
                <a:lnTo>
                  <a:pt x="5140" y="56060"/>
                </a:lnTo>
                <a:lnTo>
                  <a:pt x="5130" y="56020"/>
                </a:lnTo>
                <a:lnTo>
                  <a:pt x="5120" y="55990"/>
                </a:lnTo>
                <a:lnTo>
                  <a:pt x="5110" y="55970"/>
                </a:lnTo>
                <a:lnTo>
                  <a:pt x="5080" y="55960"/>
                </a:lnTo>
                <a:lnTo>
                  <a:pt x="5060" y="55950"/>
                </a:lnTo>
                <a:lnTo>
                  <a:pt x="5060" y="55930"/>
                </a:lnTo>
                <a:lnTo>
                  <a:pt x="5080" y="55920"/>
                </a:lnTo>
                <a:lnTo>
                  <a:pt x="5100" y="55940"/>
                </a:lnTo>
                <a:lnTo>
                  <a:pt x="5140" y="55920"/>
                </a:lnTo>
                <a:lnTo>
                  <a:pt x="5190" y="55870"/>
                </a:lnTo>
                <a:lnTo>
                  <a:pt x="5230" y="55820"/>
                </a:lnTo>
                <a:lnTo>
                  <a:pt x="5230" y="55790"/>
                </a:lnTo>
                <a:lnTo>
                  <a:pt x="5260" y="55700"/>
                </a:lnTo>
                <a:lnTo>
                  <a:pt x="5250" y="55640"/>
                </a:lnTo>
                <a:lnTo>
                  <a:pt x="5250" y="55630"/>
                </a:lnTo>
                <a:lnTo>
                  <a:pt x="5240" y="55590"/>
                </a:lnTo>
                <a:lnTo>
                  <a:pt x="5220" y="55470"/>
                </a:lnTo>
                <a:lnTo>
                  <a:pt x="5230" y="55370"/>
                </a:lnTo>
                <a:lnTo>
                  <a:pt x="5220" y="55200"/>
                </a:lnTo>
                <a:lnTo>
                  <a:pt x="5210" y="55120"/>
                </a:lnTo>
                <a:lnTo>
                  <a:pt x="5210" y="55070"/>
                </a:lnTo>
                <a:lnTo>
                  <a:pt x="5260" y="54950"/>
                </a:lnTo>
                <a:lnTo>
                  <a:pt x="5270" y="54870"/>
                </a:lnTo>
                <a:lnTo>
                  <a:pt x="5260" y="54850"/>
                </a:lnTo>
                <a:lnTo>
                  <a:pt x="5260" y="54800"/>
                </a:lnTo>
                <a:lnTo>
                  <a:pt x="5230" y="54740"/>
                </a:lnTo>
                <a:lnTo>
                  <a:pt x="5240" y="54680"/>
                </a:lnTo>
                <a:lnTo>
                  <a:pt x="5260" y="54630"/>
                </a:lnTo>
                <a:lnTo>
                  <a:pt x="5260" y="54580"/>
                </a:lnTo>
                <a:lnTo>
                  <a:pt x="5280" y="54520"/>
                </a:lnTo>
                <a:lnTo>
                  <a:pt x="5310" y="54480"/>
                </a:lnTo>
                <a:lnTo>
                  <a:pt x="5320" y="54460"/>
                </a:lnTo>
                <a:lnTo>
                  <a:pt x="5310" y="54400"/>
                </a:lnTo>
                <a:lnTo>
                  <a:pt x="5280" y="54370"/>
                </a:lnTo>
                <a:lnTo>
                  <a:pt x="5260" y="54350"/>
                </a:lnTo>
                <a:lnTo>
                  <a:pt x="5220" y="54350"/>
                </a:lnTo>
                <a:lnTo>
                  <a:pt x="5200" y="54340"/>
                </a:lnTo>
                <a:lnTo>
                  <a:pt x="5250" y="54280"/>
                </a:lnTo>
                <a:lnTo>
                  <a:pt x="5290" y="54270"/>
                </a:lnTo>
                <a:lnTo>
                  <a:pt x="5320" y="54280"/>
                </a:lnTo>
                <a:lnTo>
                  <a:pt x="5390" y="54290"/>
                </a:lnTo>
                <a:lnTo>
                  <a:pt x="5440" y="54270"/>
                </a:lnTo>
                <a:lnTo>
                  <a:pt x="5500" y="54230"/>
                </a:lnTo>
                <a:lnTo>
                  <a:pt x="5530" y="54210"/>
                </a:lnTo>
                <a:lnTo>
                  <a:pt x="5570" y="54200"/>
                </a:lnTo>
                <a:lnTo>
                  <a:pt x="5590" y="54150"/>
                </a:lnTo>
                <a:lnTo>
                  <a:pt x="5620" y="54070"/>
                </a:lnTo>
                <a:lnTo>
                  <a:pt x="5620" y="53980"/>
                </a:lnTo>
                <a:lnTo>
                  <a:pt x="5640" y="53920"/>
                </a:lnTo>
                <a:lnTo>
                  <a:pt x="5690" y="53850"/>
                </a:lnTo>
                <a:lnTo>
                  <a:pt x="5710" y="53800"/>
                </a:lnTo>
                <a:lnTo>
                  <a:pt x="5740" y="53720"/>
                </a:lnTo>
                <a:lnTo>
                  <a:pt x="5760" y="53670"/>
                </a:lnTo>
                <a:lnTo>
                  <a:pt x="5770" y="53650"/>
                </a:lnTo>
                <a:lnTo>
                  <a:pt x="5780" y="53600"/>
                </a:lnTo>
                <a:lnTo>
                  <a:pt x="5800" y="53570"/>
                </a:lnTo>
                <a:lnTo>
                  <a:pt x="5830" y="53550"/>
                </a:lnTo>
                <a:lnTo>
                  <a:pt x="5830" y="53520"/>
                </a:lnTo>
                <a:lnTo>
                  <a:pt x="5820" y="53470"/>
                </a:lnTo>
                <a:lnTo>
                  <a:pt x="5860" y="53400"/>
                </a:lnTo>
                <a:lnTo>
                  <a:pt x="5900" y="53340"/>
                </a:lnTo>
                <a:lnTo>
                  <a:pt x="5920" y="53280"/>
                </a:lnTo>
                <a:lnTo>
                  <a:pt x="5920" y="53230"/>
                </a:lnTo>
                <a:lnTo>
                  <a:pt x="5860" y="53170"/>
                </a:lnTo>
                <a:lnTo>
                  <a:pt x="5810" y="53100"/>
                </a:lnTo>
                <a:lnTo>
                  <a:pt x="5780" y="53050"/>
                </a:lnTo>
                <a:lnTo>
                  <a:pt x="5780" y="53000"/>
                </a:lnTo>
                <a:lnTo>
                  <a:pt x="5760" y="52960"/>
                </a:lnTo>
                <a:lnTo>
                  <a:pt x="5720" y="52940"/>
                </a:lnTo>
                <a:lnTo>
                  <a:pt x="5670" y="52920"/>
                </a:lnTo>
                <a:lnTo>
                  <a:pt x="5590" y="52880"/>
                </a:lnTo>
                <a:lnTo>
                  <a:pt x="5560" y="52850"/>
                </a:lnTo>
                <a:lnTo>
                  <a:pt x="5510" y="52800"/>
                </a:lnTo>
                <a:lnTo>
                  <a:pt x="5480" y="52790"/>
                </a:lnTo>
                <a:lnTo>
                  <a:pt x="5450" y="52790"/>
                </a:lnTo>
                <a:lnTo>
                  <a:pt x="5390" y="52760"/>
                </a:lnTo>
                <a:lnTo>
                  <a:pt x="5370" y="52740"/>
                </a:lnTo>
                <a:lnTo>
                  <a:pt x="5350" y="52670"/>
                </a:lnTo>
                <a:lnTo>
                  <a:pt x="5350" y="52660"/>
                </a:lnTo>
                <a:lnTo>
                  <a:pt x="5390" y="52620"/>
                </a:lnTo>
                <a:lnTo>
                  <a:pt x="5420" y="52550"/>
                </a:lnTo>
                <a:lnTo>
                  <a:pt x="5410" y="52500"/>
                </a:lnTo>
                <a:lnTo>
                  <a:pt x="5410" y="52450"/>
                </a:lnTo>
                <a:lnTo>
                  <a:pt x="5400" y="52400"/>
                </a:lnTo>
                <a:lnTo>
                  <a:pt x="5360" y="52320"/>
                </a:lnTo>
                <a:lnTo>
                  <a:pt x="5300" y="52200"/>
                </a:lnTo>
                <a:lnTo>
                  <a:pt x="5290" y="52150"/>
                </a:lnTo>
                <a:lnTo>
                  <a:pt x="5300" y="52070"/>
                </a:lnTo>
                <a:lnTo>
                  <a:pt x="5310" y="51990"/>
                </a:lnTo>
                <a:lnTo>
                  <a:pt x="5340" y="51910"/>
                </a:lnTo>
                <a:lnTo>
                  <a:pt x="5340" y="51870"/>
                </a:lnTo>
                <a:lnTo>
                  <a:pt x="5350" y="51840"/>
                </a:lnTo>
                <a:lnTo>
                  <a:pt x="5300" y="51790"/>
                </a:lnTo>
                <a:lnTo>
                  <a:pt x="5270" y="51750"/>
                </a:lnTo>
                <a:lnTo>
                  <a:pt x="5230" y="51720"/>
                </a:lnTo>
                <a:lnTo>
                  <a:pt x="5170" y="51740"/>
                </a:lnTo>
                <a:lnTo>
                  <a:pt x="5090" y="51780"/>
                </a:lnTo>
                <a:lnTo>
                  <a:pt x="5060" y="51790"/>
                </a:lnTo>
                <a:lnTo>
                  <a:pt x="5040" y="51760"/>
                </a:lnTo>
                <a:lnTo>
                  <a:pt x="4900" y="51800"/>
                </a:lnTo>
                <a:lnTo>
                  <a:pt x="4900" y="51790"/>
                </a:lnTo>
                <a:lnTo>
                  <a:pt x="4960" y="51730"/>
                </a:lnTo>
                <a:lnTo>
                  <a:pt x="4990" y="51670"/>
                </a:lnTo>
                <a:lnTo>
                  <a:pt x="5010" y="51640"/>
                </a:lnTo>
                <a:lnTo>
                  <a:pt x="5030" y="51590"/>
                </a:lnTo>
                <a:lnTo>
                  <a:pt x="5040" y="51530"/>
                </a:lnTo>
                <a:lnTo>
                  <a:pt x="5060" y="51470"/>
                </a:lnTo>
                <a:lnTo>
                  <a:pt x="5070" y="51410"/>
                </a:lnTo>
                <a:lnTo>
                  <a:pt x="5070" y="51350"/>
                </a:lnTo>
                <a:lnTo>
                  <a:pt x="5050" y="51280"/>
                </a:lnTo>
                <a:lnTo>
                  <a:pt x="5020" y="51190"/>
                </a:lnTo>
                <a:lnTo>
                  <a:pt x="4950" y="51050"/>
                </a:lnTo>
                <a:lnTo>
                  <a:pt x="4940" y="50970"/>
                </a:lnTo>
                <a:lnTo>
                  <a:pt x="4940" y="5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