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Loroum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Loroum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4100" y="14360"/>
                </a:moveTo>
                <a:lnTo>
                  <a:pt x="44560" y="14950"/>
                </a:lnTo>
                <a:lnTo>
                  <a:pt x="44920" y="15150"/>
                </a:lnTo>
                <a:lnTo>
                  <a:pt x="45890" y="15860"/>
                </a:lnTo>
                <a:lnTo>
                  <a:pt x="46580" y="16240"/>
                </a:lnTo>
                <a:lnTo>
                  <a:pt x="46570" y="16440"/>
                </a:lnTo>
                <a:lnTo>
                  <a:pt x="46470" y="16910"/>
                </a:lnTo>
                <a:lnTo>
                  <a:pt x="46500" y="17380"/>
                </a:lnTo>
                <a:lnTo>
                  <a:pt x="47140" y="18550"/>
                </a:lnTo>
                <a:lnTo>
                  <a:pt x="47510" y="18970"/>
                </a:lnTo>
                <a:lnTo>
                  <a:pt x="47920" y="19370"/>
                </a:lnTo>
                <a:lnTo>
                  <a:pt x="47990" y="19440"/>
                </a:lnTo>
                <a:lnTo>
                  <a:pt x="48110" y="19620"/>
                </a:lnTo>
                <a:lnTo>
                  <a:pt x="48110" y="19940"/>
                </a:lnTo>
                <a:lnTo>
                  <a:pt x="47830" y="20120"/>
                </a:lnTo>
                <a:lnTo>
                  <a:pt x="47400" y="20250"/>
                </a:lnTo>
                <a:lnTo>
                  <a:pt x="46930" y="20500"/>
                </a:lnTo>
                <a:lnTo>
                  <a:pt x="46540" y="20830"/>
                </a:lnTo>
                <a:lnTo>
                  <a:pt x="46410" y="21330"/>
                </a:lnTo>
                <a:lnTo>
                  <a:pt x="46420" y="21590"/>
                </a:lnTo>
                <a:lnTo>
                  <a:pt x="45920" y="21710"/>
                </a:lnTo>
                <a:lnTo>
                  <a:pt x="45560" y="21750"/>
                </a:lnTo>
                <a:lnTo>
                  <a:pt x="44960" y="21880"/>
                </a:lnTo>
                <a:lnTo>
                  <a:pt x="44690" y="21810"/>
                </a:lnTo>
                <a:lnTo>
                  <a:pt x="44350" y="21780"/>
                </a:lnTo>
                <a:lnTo>
                  <a:pt x="43930" y="21810"/>
                </a:lnTo>
                <a:lnTo>
                  <a:pt x="43690" y="21750"/>
                </a:lnTo>
                <a:lnTo>
                  <a:pt x="43310" y="20200"/>
                </a:lnTo>
                <a:lnTo>
                  <a:pt x="42960" y="19170"/>
                </a:lnTo>
                <a:lnTo>
                  <a:pt x="42870" y="19040"/>
                </a:lnTo>
                <a:lnTo>
                  <a:pt x="42630" y="18530"/>
                </a:lnTo>
                <a:lnTo>
                  <a:pt x="42650" y="18140"/>
                </a:lnTo>
                <a:lnTo>
                  <a:pt x="42730" y="17770"/>
                </a:lnTo>
                <a:lnTo>
                  <a:pt x="42520" y="17560"/>
                </a:lnTo>
                <a:lnTo>
                  <a:pt x="42170" y="17450"/>
                </a:lnTo>
                <a:lnTo>
                  <a:pt x="41970" y="17160"/>
                </a:lnTo>
                <a:lnTo>
                  <a:pt x="41900" y="16530"/>
                </a:lnTo>
                <a:lnTo>
                  <a:pt x="41720" y="16440"/>
                </a:lnTo>
                <a:lnTo>
                  <a:pt x="41450" y="16350"/>
                </a:lnTo>
                <a:lnTo>
                  <a:pt x="40960" y="15840"/>
                </a:lnTo>
                <a:lnTo>
                  <a:pt x="40580" y="15660"/>
                </a:lnTo>
                <a:lnTo>
                  <a:pt x="40190" y="15650"/>
                </a:lnTo>
                <a:lnTo>
                  <a:pt x="39920" y="15820"/>
                </a:lnTo>
                <a:lnTo>
                  <a:pt x="39710" y="16010"/>
                </a:lnTo>
                <a:lnTo>
                  <a:pt x="39600" y="16190"/>
                </a:lnTo>
                <a:lnTo>
                  <a:pt x="39440" y="16230"/>
                </a:lnTo>
                <a:lnTo>
                  <a:pt x="39240" y="16170"/>
                </a:lnTo>
                <a:lnTo>
                  <a:pt x="39060" y="16240"/>
                </a:lnTo>
                <a:lnTo>
                  <a:pt x="38910" y="16360"/>
                </a:lnTo>
                <a:lnTo>
                  <a:pt x="38740" y="16360"/>
                </a:lnTo>
                <a:lnTo>
                  <a:pt x="38490" y="16280"/>
                </a:lnTo>
                <a:lnTo>
                  <a:pt x="38380" y="16180"/>
                </a:lnTo>
                <a:lnTo>
                  <a:pt x="38390" y="15930"/>
                </a:lnTo>
                <a:lnTo>
                  <a:pt x="38280" y="15620"/>
                </a:lnTo>
                <a:lnTo>
                  <a:pt x="37870" y="15070"/>
                </a:lnTo>
                <a:lnTo>
                  <a:pt x="37320" y="14560"/>
                </a:lnTo>
                <a:lnTo>
                  <a:pt x="37520" y="14360"/>
                </a:lnTo>
                <a:lnTo>
                  <a:pt x="37820" y="14070"/>
                </a:lnTo>
                <a:lnTo>
                  <a:pt x="37990" y="13910"/>
                </a:lnTo>
                <a:lnTo>
                  <a:pt x="38080" y="13820"/>
                </a:lnTo>
                <a:lnTo>
                  <a:pt x="38190" y="13720"/>
                </a:lnTo>
                <a:lnTo>
                  <a:pt x="38270" y="13660"/>
                </a:lnTo>
                <a:lnTo>
                  <a:pt x="38390" y="13560"/>
                </a:lnTo>
                <a:lnTo>
                  <a:pt x="38640" y="13380"/>
                </a:lnTo>
                <a:lnTo>
                  <a:pt x="38760" y="13290"/>
                </a:lnTo>
                <a:lnTo>
                  <a:pt x="39090" y="13050"/>
                </a:lnTo>
                <a:lnTo>
                  <a:pt x="39190" y="12970"/>
                </a:lnTo>
                <a:lnTo>
                  <a:pt x="39710" y="12840"/>
                </a:lnTo>
                <a:lnTo>
                  <a:pt x="40590" y="13030"/>
                </a:lnTo>
                <a:lnTo>
                  <a:pt x="43270" y="14320"/>
                </a:lnTo>
                <a:lnTo>
                  <a:pt x="43640" y="14410"/>
                </a:lnTo>
                <a:lnTo>
                  <a:pt x="43700" y="14400"/>
                </a:lnTo>
                <a:lnTo>
                  <a:pt x="43750" y="14430"/>
                </a:lnTo>
                <a:lnTo>
                  <a:pt x="43760" y="14440"/>
                </a:lnTo>
                <a:lnTo>
                  <a:pt x="43790" y="14470"/>
                </a:lnTo>
                <a:lnTo>
                  <a:pt x="43820" y="14480"/>
                </a:lnTo>
                <a:lnTo>
                  <a:pt x="43860" y="14480"/>
                </a:lnTo>
                <a:lnTo>
                  <a:pt x="43880" y="14470"/>
                </a:lnTo>
                <a:lnTo>
                  <a:pt x="44100" y="14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