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Kénédougou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énédou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9840" y="53440"/>
                </a:moveTo>
                <a:lnTo>
                  <a:pt x="9540" y="53450"/>
                </a:lnTo>
                <a:lnTo>
                  <a:pt x="8940" y="53610"/>
                </a:lnTo>
                <a:lnTo>
                  <a:pt x="8740" y="53690"/>
                </a:lnTo>
                <a:lnTo>
                  <a:pt x="8400" y="53700"/>
                </a:lnTo>
                <a:lnTo>
                  <a:pt x="8220" y="53530"/>
                </a:lnTo>
                <a:lnTo>
                  <a:pt x="7740" y="53000"/>
                </a:lnTo>
                <a:lnTo>
                  <a:pt x="7600" y="52760"/>
                </a:lnTo>
                <a:lnTo>
                  <a:pt x="7470" y="52460"/>
                </a:lnTo>
                <a:lnTo>
                  <a:pt x="7320" y="52220"/>
                </a:lnTo>
                <a:lnTo>
                  <a:pt x="6200" y="51180"/>
                </a:lnTo>
                <a:lnTo>
                  <a:pt x="5860" y="51000"/>
                </a:lnTo>
                <a:lnTo>
                  <a:pt x="4940" y="50920"/>
                </a:lnTo>
                <a:lnTo>
                  <a:pt x="4940" y="50870"/>
                </a:lnTo>
                <a:lnTo>
                  <a:pt x="4930" y="50770"/>
                </a:lnTo>
                <a:lnTo>
                  <a:pt x="4920" y="50710"/>
                </a:lnTo>
                <a:lnTo>
                  <a:pt x="4920" y="50670"/>
                </a:lnTo>
                <a:lnTo>
                  <a:pt x="4920" y="50650"/>
                </a:lnTo>
                <a:lnTo>
                  <a:pt x="4910" y="50600"/>
                </a:lnTo>
                <a:lnTo>
                  <a:pt x="4920" y="50570"/>
                </a:lnTo>
                <a:lnTo>
                  <a:pt x="4950" y="50560"/>
                </a:lnTo>
                <a:lnTo>
                  <a:pt x="5220" y="50530"/>
                </a:lnTo>
                <a:lnTo>
                  <a:pt x="5440" y="50480"/>
                </a:lnTo>
                <a:lnTo>
                  <a:pt x="5710" y="50420"/>
                </a:lnTo>
                <a:lnTo>
                  <a:pt x="6070" y="50370"/>
                </a:lnTo>
                <a:lnTo>
                  <a:pt x="6260" y="50310"/>
                </a:lnTo>
                <a:lnTo>
                  <a:pt x="6460" y="50230"/>
                </a:lnTo>
                <a:lnTo>
                  <a:pt x="6730" y="50050"/>
                </a:lnTo>
                <a:lnTo>
                  <a:pt x="6850" y="49890"/>
                </a:lnTo>
                <a:lnTo>
                  <a:pt x="6920" y="49410"/>
                </a:lnTo>
                <a:lnTo>
                  <a:pt x="7030" y="49140"/>
                </a:lnTo>
                <a:lnTo>
                  <a:pt x="7360" y="48810"/>
                </a:lnTo>
                <a:lnTo>
                  <a:pt x="7390" y="48790"/>
                </a:lnTo>
                <a:lnTo>
                  <a:pt x="7440" y="48780"/>
                </a:lnTo>
                <a:lnTo>
                  <a:pt x="7510" y="48750"/>
                </a:lnTo>
                <a:lnTo>
                  <a:pt x="7560" y="48730"/>
                </a:lnTo>
                <a:lnTo>
                  <a:pt x="7610" y="48660"/>
                </a:lnTo>
                <a:lnTo>
                  <a:pt x="7640" y="48590"/>
                </a:lnTo>
                <a:lnTo>
                  <a:pt x="7660" y="48480"/>
                </a:lnTo>
                <a:lnTo>
                  <a:pt x="7630" y="48240"/>
                </a:lnTo>
                <a:lnTo>
                  <a:pt x="7610" y="47920"/>
                </a:lnTo>
                <a:lnTo>
                  <a:pt x="7610" y="47870"/>
                </a:lnTo>
                <a:lnTo>
                  <a:pt x="7590" y="47570"/>
                </a:lnTo>
                <a:lnTo>
                  <a:pt x="7610" y="47340"/>
                </a:lnTo>
                <a:lnTo>
                  <a:pt x="7640" y="47240"/>
                </a:lnTo>
                <a:lnTo>
                  <a:pt x="7690" y="47050"/>
                </a:lnTo>
                <a:lnTo>
                  <a:pt x="7740" y="46920"/>
                </a:lnTo>
                <a:lnTo>
                  <a:pt x="7810" y="46860"/>
                </a:lnTo>
                <a:lnTo>
                  <a:pt x="7920" y="46810"/>
                </a:lnTo>
                <a:lnTo>
                  <a:pt x="7990" y="46730"/>
                </a:lnTo>
                <a:lnTo>
                  <a:pt x="8060" y="46680"/>
                </a:lnTo>
                <a:lnTo>
                  <a:pt x="8100" y="46610"/>
                </a:lnTo>
                <a:lnTo>
                  <a:pt x="8200" y="46560"/>
                </a:lnTo>
                <a:lnTo>
                  <a:pt x="8240" y="46530"/>
                </a:lnTo>
                <a:lnTo>
                  <a:pt x="8250" y="46520"/>
                </a:lnTo>
                <a:lnTo>
                  <a:pt x="8280" y="46440"/>
                </a:lnTo>
                <a:lnTo>
                  <a:pt x="8260" y="46350"/>
                </a:lnTo>
                <a:lnTo>
                  <a:pt x="8250" y="46300"/>
                </a:lnTo>
                <a:lnTo>
                  <a:pt x="8200" y="46250"/>
                </a:lnTo>
                <a:lnTo>
                  <a:pt x="8160" y="46160"/>
                </a:lnTo>
                <a:lnTo>
                  <a:pt x="8160" y="46090"/>
                </a:lnTo>
                <a:lnTo>
                  <a:pt x="8170" y="46010"/>
                </a:lnTo>
                <a:lnTo>
                  <a:pt x="8190" y="45960"/>
                </a:lnTo>
                <a:lnTo>
                  <a:pt x="8200" y="45920"/>
                </a:lnTo>
                <a:lnTo>
                  <a:pt x="8200" y="45890"/>
                </a:lnTo>
                <a:lnTo>
                  <a:pt x="8240" y="45880"/>
                </a:lnTo>
                <a:lnTo>
                  <a:pt x="8230" y="45860"/>
                </a:lnTo>
                <a:lnTo>
                  <a:pt x="8230" y="45820"/>
                </a:lnTo>
                <a:lnTo>
                  <a:pt x="8220" y="45800"/>
                </a:lnTo>
                <a:lnTo>
                  <a:pt x="8180" y="45740"/>
                </a:lnTo>
                <a:lnTo>
                  <a:pt x="8160" y="45690"/>
                </a:lnTo>
                <a:lnTo>
                  <a:pt x="8160" y="45650"/>
                </a:lnTo>
                <a:lnTo>
                  <a:pt x="8180" y="45630"/>
                </a:lnTo>
                <a:lnTo>
                  <a:pt x="8170" y="45580"/>
                </a:lnTo>
                <a:lnTo>
                  <a:pt x="8180" y="45520"/>
                </a:lnTo>
                <a:lnTo>
                  <a:pt x="8210" y="45470"/>
                </a:lnTo>
                <a:lnTo>
                  <a:pt x="8210" y="45430"/>
                </a:lnTo>
                <a:lnTo>
                  <a:pt x="8230" y="45380"/>
                </a:lnTo>
                <a:lnTo>
                  <a:pt x="8230" y="45340"/>
                </a:lnTo>
                <a:lnTo>
                  <a:pt x="8260" y="45310"/>
                </a:lnTo>
                <a:lnTo>
                  <a:pt x="8250" y="45270"/>
                </a:lnTo>
                <a:lnTo>
                  <a:pt x="8210" y="45240"/>
                </a:lnTo>
                <a:lnTo>
                  <a:pt x="8180" y="45180"/>
                </a:lnTo>
                <a:lnTo>
                  <a:pt x="8160" y="45130"/>
                </a:lnTo>
                <a:lnTo>
                  <a:pt x="8160" y="45100"/>
                </a:lnTo>
                <a:lnTo>
                  <a:pt x="8160" y="45080"/>
                </a:lnTo>
                <a:lnTo>
                  <a:pt x="8110" y="45040"/>
                </a:lnTo>
                <a:lnTo>
                  <a:pt x="8090" y="45000"/>
                </a:lnTo>
                <a:lnTo>
                  <a:pt x="8080" y="44870"/>
                </a:lnTo>
                <a:lnTo>
                  <a:pt x="8070" y="44730"/>
                </a:lnTo>
                <a:lnTo>
                  <a:pt x="8010" y="44650"/>
                </a:lnTo>
                <a:lnTo>
                  <a:pt x="7970" y="44610"/>
                </a:lnTo>
                <a:lnTo>
                  <a:pt x="7920" y="44580"/>
                </a:lnTo>
                <a:lnTo>
                  <a:pt x="7890" y="44550"/>
                </a:lnTo>
                <a:lnTo>
                  <a:pt x="7870" y="44510"/>
                </a:lnTo>
                <a:lnTo>
                  <a:pt x="7870" y="44460"/>
                </a:lnTo>
                <a:lnTo>
                  <a:pt x="7820" y="44430"/>
                </a:lnTo>
                <a:lnTo>
                  <a:pt x="7770" y="44400"/>
                </a:lnTo>
                <a:lnTo>
                  <a:pt x="7720" y="44400"/>
                </a:lnTo>
                <a:lnTo>
                  <a:pt x="7690" y="44410"/>
                </a:lnTo>
                <a:lnTo>
                  <a:pt x="7650" y="44410"/>
                </a:lnTo>
                <a:lnTo>
                  <a:pt x="7620" y="44400"/>
                </a:lnTo>
                <a:lnTo>
                  <a:pt x="7570" y="44400"/>
                </a:lnTo>
                <a:lnTo>
                  <a:pt x="7540" y="44400"/>
                </a:lnTo>
                <a:lnTo>
                  <a:pt x="7490" y="44410"/>
                </a:lnTo>
                <a:lnTo>
                  <a:pt x="7470" y="44420"/>
                </a:lnTo>
                <a:lnTo>
                  <a:pt x="7450" y="44400"/>
                </a:lnTo>
                <a:lnTo>
                  <a:pt x="7330" y="44380"/>
                </a:lnTo>
                <a:lnTo>
                  <a:pt x="7280" y="44360"/>
                </a:lnTo>
                <a:lnTo>
                  <a:pt x="7230" y="44330"/>
                </a:lnTo>
                <a:lnTo>
                  <a:pt x="7190" y="44300"/>
                </a:lnTo>
                <a:lnTo>
                  <a:pt x="7190" y="44250"/>
                </a:lnTo>
                <a:lnTo>
                  <a:pt x="7180" y="44140"/>
                </a:lnTo>
                <a:lnTo>
                  <a:pt x="7210" y="44110"/>
                </a:lnTo>
                <a:lnTo>
                  <a:pt x="7250" y="44080"/>
                </a:lnTo>
                <a:lnTo>
                  <a:pt x="7260" y="44040"/>
                </a:lnTo>
                <a:lnTo>
                  <a:pt x="7300" y="43990"/>
                </a:lnTo>
                <a:lnTo>
                  <a:pt x="7310" y="43970"/>
                </a:lnTo>
                <a:lnTo>
                  <a:pt x="7310" y="43890"/>
                </a:lnTo>
                <a:lnTo>
                  <a:pt x="7330" y="43860"/>
                </a:lnTo>
                <a:lnTo>
                  <a:pt x="7390" y="43800"/>
                </a:lnTo>
                <a:lnTo>
                  <a:pt x="7410" y="43760"/>
                </a:lnTo>
                <a:lnTo>
                  <a:pt x="7440" y="43690"/>
                </a:lnTo>
                <a:lnTo>
                  <a:pt x="7470" y="43600"/>
                </a:lnTo>
                <a:lnTo>
                  <a:pt x="7490" y="43580"/>
                </a:lnTo>
                <a:lnTo>
                  <a:pt x="7500" y="43550"/>
                </a:lnTo>
                <a:lnTo>
                  <a:pt x="7490" y="43500"/>
                </a:lnTo>
                <a:lnTo>
                  <a:pt x="7490" y="43420"/>
                </a:lnTo>
                <a:lnTo>
                  <a:pt x="7490" y="43360"/>
                </a:lnTo>
                <a:lnTo>
                  <a:pt x="7470" y="43320"/>
                </a:lnTo>
                <a:lnTo>
                  <a:pt x="7450" y="43270"/>
                </a:lnTo>
                <a:lnTo>
                  <a:pt x="7460" y="43220"/>
                </a:lnTo>
                <a:lnTo>
                  <a:pt x="7500" y="43180"/>
                </a:lnTo>
                <a:lnTo>
                  <a:pt x="7490" y="43140"/>
                </a:lnTo>
                <a:lnTo>
                  <a:pt x="7510" y="43010"/>
                </a:lnTo>
                <a:lnTo>
                  <a:pt x="7530" y="42950"/>
                </a:lnTo>
                <a:lnTo>
                  <a:pt x="7560" y="42900"/>
                </a:lnTo>
                <a:lnTo>
                  <a:pt x="7570" y="42820"/>
                </a:lnTo>
                <a:lnTo>
                  <a:pt x="7580" y="42720"/>
                </a:lnTo>
                <a:lnTo>
                  <a:pt x="7550" y="42680"/>
                </a:lnTo>
                <a:lnTo>
                  <a:pt x="7550" y="42640"/>
                </a:lnTo>
                <a:lnTo>
                  <a:pt x="7560" y="42570"/>
                </a:lnTo>
                <a:lnTo>
                  <a:pt x="7520" y="42550"/>
                </a:lnTo>
                <a:lnTo>
                  <a:pt x="7500" y="42560"/>
                </a:lnTo>
                <a:lnTo>
                  <a:pt x="7440" y="42570"/>
                </a:lnTo>
                <a:lnTo>
                  <a:pt x="7410" y="42610"/>
                </a:lnTo>
                <a:lnTo>
                  <a:pt x="7380" y="42620"/>
                </a:lnTo>
                <a:lnTo>
                  <a:pt x="7330" y="42600"/>
                </a:lnTo>
                <a:lnTo>
                  <a:pt x="7320" y="42590"/>
                </a:lnTo>
                <a:lnTo>
                  <a:pt x="7270" y="42580"/>
                </a:lnTo>
                <a:lnTo>
                  <a:pt x="7230" y="42540"/>
                </a:lnTo>
                <a:lnTo>
                  <a:pt x="7200" y="42520"/>
                </a:lnTo>
                <a:lnTo>
                  <a:pt x="7210" y="42500"/>
                </a:lnTo>
                <a:lnTo>
                  <a:pt x="7240" y="42490"/>
                </a:lnTo>
                <a:lnTo>
                  <a:pt x="7270" y="42480"/>
                </a:lnTo>
                <a:lnTo>
                  <a:pt x="7280" y="42430"/>
                </a:lnTo>
                <a:lnTo>
                  <a:pt x="7240" y="42410"/>
                </a:lnTo>
                <a:lnTo>
                  <a:pt x="7220" y="42370"/>
                </a:lnTo>
                <a:lnTo>
                  <a:pt x="7210" y="42320"/>
                </a:lnTo>
                <a:lnTo>
                  <a:pt x="7200" y="42300"/>
                </a:lnTo>
                <a:lnTo>
                  <a:pt x="7160" y="42320"/>
                </a:lnTo>
                <a:lnTo>
                  <a:pt x="7120" y="42320"/>
                </a:lnTo>
                <a:lnTo>
                  <a:pt x="7070" y="42280"/>
                </a:lnTo>
                <a:lnTo>
                  <a:pt x="7060" y="42240"/>
                </a:lnTo>
                <a:lnTo>
                  <a:pt x="7050" y="42220"/>
                </a:lnTo>
                <a:lnTo>
                  <a:pt x="7010" y="42210"/>
                </a:lnTo>
                <a:lnTo>
                  <a:pt x="6960" y="42200"/>
                </a:lnTo>
                <a:lnTo>
                  <a:pt x="6930" y="42200"/>
                </a:lnTo>
                <a:lnTo>
                  <a:pt x="6880" y="42170"/>
                </a:lnTo>
                <a:lnTo>
                  <a:pt x="6850" y="42150"/>
                </a:lnTo>
                <a:lnTo>
                  <a:pt x="6830" y="42110"/>
                </a:lnTo>
                <a:lnTo>
                  <a:pt x="6800" y="42090"/>
                </a:lnTo>
                <a:lnTo>
                  <a:pt x="6770" y="42100"/>
                </a:lnTo>
                <a:lnTo>
                  <a:pt x="6760" y="42130"/>
                </a:lnTo>
                <a:lnTo>
                  <a:pt x="6720" y="42130"/>
                </a:lnTo>
                <a:lnTo>
                  <a:pt x="6690" y="42130"/>
                </a:lnTo>
                <a:lnTo>
                  <a:pt x="6690" y="42100"/>
                </a:lnTo>
                <a:lnTo>
                  <a:pt x="6670" y="42090"/>
                </a:lnTo>
                <a:lnTo>
                  <a:pt x="6650" y="42090"/>
                </a:lnTo>
                <a:lnTo>
                  <a:pt x="6620" y="42100"/>
                </a:lnTo>
                <a:lnTo>
                  <a:pt x="6620" y="42110"/>
                </a:lnTo>
                <a:lnTo>
                  <a:pt x="6620" y="42120"/>
                </a:lnTo>
                <a:lnTo>
                  <a:pt x="6610" y="42110"/>
                </a:lnTo>
                <a:lnTo>
                  <a:pt x="6600" y="42110"/>
                </a:lnTo>
                <a:lnTo>
                  <a:pt x="6600" y="42080"/>
                </a:lnTo>
                <a:lnTo>
                  <a:pt x="6580" y="42040"/>
                </a:lnTo>
                <a:lnTo>
                  <a:pt x="6540" y="42050"/>
                </a:lnTo>
                <a:lnTo>
                  <a:pt x="6520" y="42080"/>
                </a:lnTo>
                <a:lnTo>
                  <a:pt x="6510" y="42120"/>
                </a:lnTo>
                <a:lnTo>
                  <a:pt x="6500" y="42140"/>
                </a:lnTo>
                <a:lnTo>
                  <a:pt x="6480" y="42160"/>
                </a:lnTo>
                <a:lnTo>
                  <a:pt x="6470" y="42140"/>
                </a:lnTo>
                <a:lnTo>
                  <a:pt x="6460" y="42100"/>
                </a:lnTo>
                <a:lnTo>
                  <a:pt x="6440" y="42090"/>
                </a:lnTo>
                <a:lnTo>
                  <a:pt x="6410" y="42100"/>
                </a:lnTo>
                <a:lnTo>
                  <a:pt x="6390" y="42110"/>
                </a:lnTo>
                <a:lnTo>
                  <a:pt x="6370" y="42080"/>
                </a:lnTo>
                <a:lnTo>
                  <a:pt x="6370" y="42060"/>
                </a:lnTo>
                <a:lnTo>
                  <a:pt x="6340" y="42020"/>
                </a:lnTo>
                <a:lnTo>
                  <a:pt x="6310" y="42000"/>
                </a:lnTo>
                <a:lnTo>
                  <a:pt x="6270" y="42000"/>
                </a:lnTo>
                <a:lnTo>
                  <a:pt x="6240" y="42010"/>
                </a:lnTo>
                <a:lnTo>
                  <a:pt x="6200" y="41960"/>
                </a:lnTo>
                <a:lnTo>
                  <a:pt x="6180" y="41930"/>
                </a:lnTo>
                <a:lnTo>
                  <a:pt x="6140" y="41910"/>
                </a:lnTo>
                <a:lnTo>
                  <a:pt x="6090" y="41930"/>
                </a:lnTo>
                <a:lnTo>
                  <a:pt x="6080" y="41940"/>
                </a:lnTo>
                <a:lnTo>
                  <a:pt x="6080" y="41930"/>
                </a:lnTo>
                <a:lnTo>
                  <a:pt x="6060" y="41920"/>
                </a:lnTo>
                <a:lnTo>
                  <a:pt x="6040" y="41890"/>
                </a:lnTo>
                <a:lnTo>
                  <a:pt x="5990" y="41890"/>
                </a:lnTo>
                <a:lnTo>
                  <a:pt x="5950" y="41880"/>
                </a:lnTo>
                <a:lnTo>
                  <a:pt x="5920" y="41860"/>
                </a:lnTo>
                <a:lnTo>
                  <a:pt x="5910" y="41850"/>
                </a:lnTo>
                <a:lnTo>
                  <a:pt x="5910" y="41810"/>
                </a:lnTo>
                <a:lnTo>
                  <a:pt x="5940" y="41790"/>
                </a:lnTo>
                <a:lnTo>
                  <a:pt x="5990" y="41770"/>
                </a:lnTo>
                <a:lnTo>
                  <a:pt x="6030" y="41740"/>
                </a:lnTo>
                <a:lnTo>
                  <a:pt x="6060" y="41730"/>
                </a:lnTo>
                <a:lnTo>
                  <a:pt x="6090" y="41740"/>
                </a:lnTo>
                <a:lnTo>
                  <a:pt x="6230" y="41840"/>
                </a:lnTo>
                <a:lnTo>
                  <a:pt x="6300" y="41860"/>
                </a:lnTo>
                <a:lnTo>
                  <a:pt x="6360" y="41850"/>
                </a:lnTo>
                <a:lnTo>
                  <a:pt x="6400" y="41810"/>
                </a:lnTo>
                <a:lnTo>
                  <a:pt x="6410" y="41840"/>
                </a:lnTo>
                <a:lnTo>
                  <a:pt x="6420" y="41850"/>
                </a:lnTo>
                <a:lnTo>
                  <a:pt x="6440" y="41890"/>
                </a:lnTo>
                <a:lnTo>
                  <a:pt x="6470" y="41930"/>
                </a:lnTo>
                <a:lnTo>
                  <a:pt x="6500" y="41920"/>
                </a:lnTo>
                <a:lnTo>
                  <a:pt x="6570" y="41890"/>
                </a:lnTo>
                <a:lnTo>
                  <a:pt x="6640" y="41860"/>
                </a:lnTo>
                <a:lnTo>
                  <a:pt x="6670" y="41840"/>
                </a:lnTo>
                <a:lnTo>
                  <a:pt x="6690" y="41790"/>
                </a:lnTo>
                <a:lnTo>
                  <a:pt x="6780" y="41730"/>
                </a:lnTo>
                <a:lnTo>
                  <a:pt x="6820" y="41680"/>
                </a:lnTo>
                <a:lnTo>
                  <a:pt x="6830" y="41670"/>
                </a:lnTo>
                <a:lnTo>
                  <a:pt x="6860" y="41670"/>
                </a:lnTo>
                <a:lnTo>
                  <a:pt x="6870" y="41690"/>
                </a:lnTo>
                <a:lnTo>
                  <a:pt x="6900" y="41710"/>
                </a:lnTo>
                <a:lnTo>
                  <a:pt x="6960" y="41710"/>
                </a:lnTo>
                <a:lnTo>
                  <a:pt x="7010" y="41730"/>
                </a:lnTo>
                <a:lnTo>
                  <a:pt x="7050" y="41750"/>
                </a:lnTo>
                <a:lnTo>
                  <a:pt x="7090" y="41740"/>
                </a:lnTo>
                <a:lnTo>
                  <a:pt x="7120" y="41670"/>
                </a:lnTo>
                <a:lnTo>
                  <a:pt x="7140" y="41620"/>
                </a:lnTo>
                <a:lnTo>
                  <a:pt x="7150" y="41600"/>
                </a:lnTo>
                <a:lnTo>
                  <a:pt x="7170" y="41590"/>
                </a:lnTo>
                <a:lnTo>
                  <a:pt x="7180" y="41590"/>
                </a:lnTo>
                <a:lnTo>
                  <a:pt x="7240" y="41640"/>
                </a:lnTo>
                <a:lnTo>
                  <a:pt x="7300" y="41670"/>
                </a:lnTo>
                <a:lnTo>
                  <a:pt x="7340" y="41670"/>
                </a:lnTo>
                <a:lnTo>
                  <a:pt x="7360" y="41690"/>
                </a:lnTo>
                <a:lnTo>
                  <a:pt x="7400" y="41710"/>
                </a:lnTo>
                <a:lnTo>
                  <a:pt x="7430" y="41710"/>
                </a:lnTo>
                <a:lnTo>
                  <a:pt x="7440" y="41690"/>
                </a:lnTo>
                <a:lnTo>
                  <a:pt x="7470" y="41720"/>
                </a:lnTo>
                <a:lnTo>
                  <a:pt x="7490" y="41760"/>
                </a:lnTo>
                <a:lnTo>
                  <a:pt x="7540" y="41770"/>
                </a:lnTo>
                <a:lnTo>
                  <a:pt x="7570" y="41740"/>
                </a:lnTo>
                <a:lnTo>
                  <a:pt x="7580" y="41710"/>
                </a:lnTo>
                <a:lnTo>
                  <a:pt x="7590" y="41690"/>
                </a:lnTo>
                <a:lnTo>
                  <a:pt x="7620" y="41690"/>
                </a:lnTo>
                <a:lnTo>
                  <a:pt x="7660" y="41700"/>
                </a:lnTo>
                <a:lnTo>
                  <a:pt x="7700" y="41700"/>
                </a:lnTo>
                <a:lnTo>
                  <a:pt x="7720" y="41680"/>
                </a:lnTo>
                <a:lnTo>
                  <a:pt x="7720" y="41650"/>
                </a:lnTo>
                <a:lnTo>
                  <a:pt x="7710" y="41630"/>
                </a:lnTo>
                <a:lnTo>
                  <a:pt x="7700" y="41610"/>
                </a:lnTo>
                <a:lnTo>
                  <a:pt x="7750" y="41590"/>
                </a:lnTo>
                <a:lnTo>
                  <a:pt x="7750" y="41560"/>
                </a:lnTo>
                <a:lnTo>
                  <a:pt x="7730" y="41540"/>
                </a:lnTo>
                <a:lnTo>
                  <a:pt x="7720" y="41510"/>
                </a:lnTo>
                <a:lnTo>
                  <a:pt x="7730" y="41490"/>
                </a:lnTo>
                <a:lnTo>
                  <a:pt x="7760" y="41460"/>
                </a:lnTo>
                <a:lnTo>
                  <a:pt x="7750" y="41430"/>
                </a:lnTo>
                <a:lnTo>
                  <a:pt x="7740" y="41420"/>
                </a:lnTo>
                <a:lnTo>
                  <a:pt x="7780" y="41410"/>
                </a:lnTo>
                <a:lnTo>
                  <a:pt x="7790" y="41400"/>
                </a:lnTo>
                <a:lnTo>
                  <a:pt x="7810" y="41370"/>
                </a:lnTo>
                <a:lnTo>
                  <a:pt x="7830" y="41340"/>
                </a:lnTo>
                <a:lnTo>
                  <a:pt x="7870" y="41350"/>
                </a:lnTo>
                <a:lnTo>
                  <a:pt x="7930" y="41340"/>
                </a:lnTo>
                <a:lnTo>
                  <a:pt x="7990" y="41300"/>
                </a:lnTo>
                <a:lnTo>
                  <a:pt x="8050" y="41250"/>
                </a:lnTo>
                <a:lnTo>
                  <a:pt x="8050" y="41230"/>
                </a:lnTo>
                <a:lnTo>
                  <a:pt x="8070" y="41200"/>
                </a:lnTo>
                <a:lnTo>
                  <a:pt x="8120" y="41180"/>
                </a:lnTo>
                <a:lnTo>
                  <a:pt x="8140" y="41150"/>
                </a:lnTo>
                <a:lnTo>
                  <a:pt x="8140" y="41130"/>
                </a:lnTo>
                <a:lnTo>
                  <a:pt x="8150" y="41100"/>
                </a:lnTo>
                <a:lnTo>
                  <a:pt x="8190" y="41070"/>
                </a:lnTo>
                <a:lnTo>
                  <a:pt x="8240" y="41040"/>
                </a:lnTo>
                <a:lnTo>
                  <a:pt x="8270" y="41020"/>
                </a:lnTo>
                <a:lnTo>
                  <a:pt x="8360" y="41010"/>
                </a:lnTo>
                <a:lnTo>
                  <a:pt x="8400" y="41020"/>
                </a:lnTo>
                <a:lnTo>
                  <a:pt x="8420" y="40990"/>
                </a:lnTo>
                <a:lnTo>
                  <a:pt x="8410" y="40960"/>
                </a:lnTo>
                <a:lnTo>
                  <a:pt x="8390" y="40940"/>
                </a:lnTo>
                <a:lnTo>
                  <a:pt x="8390" y="40920"/>
                </a:lnTo>
                <a:lnTo>
                  <a:pt x="8430" y="40930"/>
                </a:lnTo>
                <a:lnTo>
                  <a:pt x="8460" y="40930"/>
                </a:lnTo>
                <a:lnTo>
                  <a:pt x="8480" y="40870"/>
                </a:lnTo>
                <a:lnTo>
                  <a:pt x="8490" y="40830"/>
                </a:lnTo>
                <a:lnTo>
                  <a:pt x="8530" y="40800"/>
                </a:lnTo>
                <a:lnTo>
                  <a:pt x="8560" y="40740"/>
                </a:lnTo>
                <a:lnTo>
                  <a:pt x="8560" y="40690"/>
                </a:lnTo>
                <a:lnTo>
                  <a:pt x="8590" y="40660"/>
                </a:lnTo>
                <a:lnTo>
                  <a:pt x="8630" y="40640"/>
                </a:lnTo>
                <a:lnTo>
                  <a:pt x="8640" y="40610"/>
                </a:lnTo>
                <a:lnTo>
                  <a:pt x="8670" y="40580"/>
                </a:lnTo>
                <a:lnTo>
                  <a:pt x="8690" y="40570"/>
                </a:lnTo>
                <a:lnTo>
                  <a:pt x="8710" y="40580"/>
                </a:lnTo>
                <a:lnTo>
                  <a:pt x="8740" y="40590"/>
                </a:lnTo>
                <a:lnTo>
                  <a:pt x="8780" y="40590"/>
                </a:lnTo>
                <a:lnTo>
                  <a:pt x="8820" y="40540"/>
                </a:lnTo>
                <a:lnTo>
                  <a:pt x="8820" y="40440"/>
                </a:lnTo>
                <a:lnTo>
                  <a:pt x="8840" y="40410"/>
                </a:lnTo>
                <a:lnTo>
                  <a:pt x="8850" y="40400"/>
                </a:lnTo>
                <a:lnTo>
                  <a:pt x="8860" y="40390"/>
                </a:lnTo>
                <a:lnTo>
                  <a:pt x="8880" y="40400"/>
                </a:lnTo>
                <a:lnTo>
                  <a:pt x="8900" y="40410"/>
                </a:lnTo>
                <a:lnTo>
                  <a:pt x="8940" y="40430"/>
                </a:lnTo>
                <a:lnTo>
                  <a:pt x="8990" y="40400"/>
                </a:lnTo>
                <a:lnTo>
                  <a:pt x="9070" y="40350"/>
                </a:lnTo>
                <a:lnTo>
                  <a:pt x="9100" y="40320"/>
                </a:lnTo>
                <a:lnTo>
                  <a:pt x="9150" y="40270"/>
                </a:lnTo>
                <a:lnTo>
                  <a:pt x="9220" y="40260"/>
                </a:lnTo>
                <a:lnTo>
                  <a:pt x="9260" y="40260"/>
                </a:lnTo>
                <a:lnTo>
                  <a:pt x="9290" y="40240"/>
                </a:lnTo>
                <a:lnTo>
                  <a:pt x="9310" y="40220"/>
                </a:lnTo>
                <a:lnTo>
                  <a:pt x="9340" y="40220"/>
                </a:lnTo>
                <a:lnTo>
                  <a:pt x="9390" y="40230"/>
                </a:lnTo>
                <a:lnTo>
                  <a:pt x="9430" y="40220"/>
                </a:lnTo>
                <a:lnTo>
                  <a:pt x="9440" y="40180"/>
                </a:lnTo>
                <a:lnTo>
                  <a:pt x="9460" y="40180"/>
                </a:lnTo>
                <a:lnTo>
                  <a:pt x="9510" y="40170"/>
                </a:lnTo>
                <a:lnTo>
                  <a:pt x="9530" y="40140"/>
                </a:lnTo>
                <a:lnTo>
                  <a:pt x="9580" y="40140"/>
                </a:lnTo>
                <a:lnTo>
                  <a:pt x="9600" y="40110"/>
                </a:lnTo>
                <a:lnTo>
                  <a:pt x="9610" y="40080"/>
                </a:lnTo>
                <a:lnTo>
                  <a:pt x="9650" y="40060"/>
                </a:lnTo>
                <a:lnTo>
                  <a:pt x="9670" y="40030"/>
                </a:lnTo>
                <a:lnTo>
                  <a:pt x="9710" y="40020"/>
                </a:lnTo>
                <a:lnTo>
                  <a:pt x="9750" y="40020"/>
                </a:lnTo>
                <a:lnTo>
                  <a:pt x="9760" y="40050"/>
                </a:lnTo>
                <a:lnTo>
                  <a:pt x="9770" y="40060"/>
                </a:lnTo>
                <a:lnTo>
                  <a:pt x="9790" y="40060"/>
                </a:lnTo>
                <a:lnTo>
                  <a:pt x="9820" y="40060"/>
                </a:lnTo>
                <a:lnTo>
                  <a:pt x="9850" y="40080"/>
                </a:lnTo>
                <a:lnTo>
                  <a:pt x="9880" y="40100"/>
                </a:lnTo>
                <a:lnTo>
                  <a:pt x="9910" y="40070"/>
                </a:lnTo>
                <a:lnTo>
                  <a:pt x="9950" y="40050"/>
                </a:lnTo>
                <a:lnTo>
                  <a:pt x="9970" y="40030"/>
                </a:lnTo>
                <a:lnTo>
                  <a:pt x="10020" y="40030"/>
                </a:lnTo>
                <a:lnTo>
                  <a:pt x="10110" y="40000"/>
                </a:lnTo>
                <a:lnTo>
                  <a:pt x="10190" y="40000"/>
                </a:lnTo>
                <a:lnTo>
                  <a:pt x="10210" y="39990"/>
                </a:lnTo>
                <a:lnTo>
                  <a:pt x="10270" y="39990"/>
                </a:lnTo>
                <a:lnTo>
                  <a:pt x="10310" y="40000"/>
                </a:lnTo>
                <a:lnTo>
                  <a:pt x="10350" y="40030"/>
                </a:lnTo>
                <a:lnTo>
                  <a:pt x="10370" y="40010"/>
                </a:lnTo>
                <a:lnTo>
                  <a:pt x="10400" y="39980"/>
                </a:lnTo>
                <a:lnTo>
                  <a:pt x="10500" y="39980"/>
                </a:lnTo>
                <a:lnTo>
                  <a:pt x="10610" y="39950"/>
                </a:lnTo>
                <a:lnTo>
                  <a:pt x="10620" y="39960"/>
                </a:lnTo>
                <a:lnTo>
                  <a:pt x="10630" y="39980"/>
                </a:lnTo>
                <a:lnTo>
                  <a:pt x="10630" y="39990"/>
                </a:lnTo>
                <a:lnTo>
                  <a:pt x="10680" y="40000"/>
                </a:lnTo>
                <a:lnTo>
                  <a:pt x="10730" y="39970"/>
                </a:lnTo>
                <a:lnTo>
                  <a:pt x="10730" y="39930"/>
                </a:lnTo>
                <a:lnTo>
                  <a:pt x="10780" y="39890"/>
                </a:lnTo>
                <a:lnTo>
                  <a:pt x="10800" y="39880"/>
                </a:lnTo>
                <a:lnTo>
                  <a:pt x="10840" y="39890"/>
                </a:lnTo>
                <a:lnTo>
                  <a:pt x="10860" y="39890"/>
                </a:lnTo>
                <a:lnTo>
                  <a:pt x="10900" y="39900"/>
                </a:lnTo>
                <a:lnTo>
                  <a:pt x="10920" y="39870"/>
                </a:lnTo>
                <a:lnTo>
                  <a:pt x="10940" y="39850"/>
                </a:lnTo>
                <a:lnTo>
                  <a:pt x="10950" y="39850"/>
                </a:lnTo>
                <a:lnTo>
                  <a:pt x="10980" y="39850"/>
                </a:lnTo>
                <a:lnTo>
                  <a:pt x="11020" y="39850"/>
                </a:lnTo>
                <a:lnTo>
                  <a:pt x="11050" y="39830"/>
                </a:lnTo>
                <a:lnTo>
                  <a:pt x="11070" y="39830"/>
                </a:lnTo>
                <a:lnTo>
                  <a:pt x="11110" y="39840"/>
                </a:lnTo>
                <a:lnTo>
                  <a:pt x="11130" y="39820"/>
                </a:lnTo>
                <a:lnTo>
                  <a:pt x="11140" y="39800"/>
                </a:lnTo>
                <a:lnTo>
                  <a:pt x="11170" y="39780"/>
                </a:lnTo>
                <a:lnTo>
                  <a:pt x="11210" y="39770"/>
                </a:lnTo>
                <a:lnTo>
                  <a:pt x="11270" y="39770"/>
                </a:lnTo>
                <a:lnTo>
                  <a:pt x="11330" y="39750"/>
                </a:lnTo>
                <a:lnTo>
                  <a:pt x="11370" y="39770"/>
                </a:lnTo>
                <a:lnTo>
                  <a:pt x="11390" y="39780"/>
                </a:lnTo>
                <a:lnTo>
                  <a:pt x="11410" y="39800"/>
                </a:lnTo>
                <a:lnTo>
                  <a:pt x="11480" y="39800"/>
                </a:lnTo>
                <a:lnTo>
                  <a:pt x="11540" y="39790"/>
                </a:lnTo>
                <a:lnTo>
                  <a:pt x="11610" y="39780"/>
                </a:lnTo>
                <a:lnTo>
                  <a:pt x="11620" y="39780"/>
                </a:lnTo>
                <a:lnTo>
                  <a:pt x="11720" y="39780"/>
                </a:lnTo>
                <a:lnTo>
                  <a:pt x="11740" y="39790"/>
                </a:lnTo>
                <a:lnTo>
                  <a:pt x="11790" y="39780"/>
                </a:lnTo>
                <a:lnTo>
                  <a:pt x="11800" y="39780"/>
                </a:lnTo>
                <a:lnTo>
                  <a:pt x="11810" y="39780"/>
                </a:lnTo>
                <a:lnTo>
                  <a:pt x="11850" y="39760"/>
                </a:lnTo>
                <a:lnTo>
                  <a:pt x="11880" y="39780"/>
                </a:lnTo>
                <a:lnTo>
                  <a:pt x="11910" y="39790"/>
                </a:lnTo>
                <a:lnTo>
                  <a:pt x="11970" y="39800"/>
                </a:lnTo>
                <a:lnTo>
                  <a:pt x="12020" y="39800"/>
                </a:lnTo>
                <a:lnTo>
                  <a:pt x="12060" y="39790"/>
                </a:lnTo>
                <a:lnTo>
                  <a:pt x="12100" y="39750"/>
                </a:lnTo>
                <a:lnTo>
                  <a:pt x="12130" y="39710"/>
                </a:lnTo>
                <a:lnTo>
                  <a:pt x="12170" y="39700"/>
                </a:lnTo>
                <a:lnTo>
                  <a:pt x="12220" y="39680"/>
                </a:lnTo>
                <a:lnTo>
                  <a:pt x="12270" y="39640"/>
                </a:lnTo>
                <a:lnTo>
                  <a:pt x="12280" y="39630"/>
                </a:lnTo>
                <a:lnTo>
                  <a:pt x="12290" y="39610"/>
                </a:lnTo>
                <a:lnTo>
                  <a:pt x="12320" y="39620"/>
                </a:lnTo>
                <a:lnTo>
                  <a:pt x="12330" y="39620"/>
                </a:lnTo>
                <a:lnTo>
                  <a:pt x="12370" y="39650"/>
                </a:lnTo>
                <a:lnTo>
                  <a:pt x="12420" y="39660"/>
                </a:lnTo>
                <a:lnTo>
                  <a:pt x="12430" y="39640"/>
                </a:lnTo>
                <a:lnTo>
                  <a:pt x="12440" y="39630"/>
                </a:lnTo>
                <a:lnTo>
                  <a:pt x="12450" y="39600"/>
                </a:lnTo>
                <a:lnTo>
                  <a:pt x="12500" y="39600"/>
                </a:lnTo>
                <a:lnTo>
                  <a:pt x="12500" y="39620"/>
                </a:lnTo>
                <a:lnTo>
                  <a:pt x="12490" y="39650"/>
                </a:lnTo>
                <a:lnTo>
                  <a:pt x="12500" y="39660"/>
                </a:lnTo>
                <a:lnTo>
                  <a:pt x="12540" y="39680"/>
                </a:lnTo>
                <a:lnTo>
                  <a:pt x="12550" y="39700"/>
                </a:lnTo>
                <a:lnTo>
                  <a:pt x="12560" y="39720"/>
                </a:lnTo>
                <a:lnTo>
                  <a:pt x="12610" y="39730"/>
                </a:lnTo>
                <a:lnTo>
                  <a:pt x="12650" y="39700"/>
                </a:lnTo>
                <a:lnTo>
                  <a:pt x="12770" y="39800"/>
                </a:lnTo>
                <a:lnTo>
                  <a:pt x="12950" y="39740"/>
                </a:lnTo>
                <a:lnTo>
                  <a:pt x="12950" y="39760"/>
                </a:lnTo>
                <a:lnTo>
                  <a:pt x="13010" y="39740"/>
                </a:lnTo>
                <a:lnTo>
                  <a:pt x="13050" y="39720"/>
                </a:lnTo>
                <a:lnTo>
                  <a:pt x="13130" y="39700"/>
                </a:lnTo>
                <a:lnTo>
                  <a:pt x="13160" y="39730"/>
                </a:lnTo>
                <a:lnTo>
                  <a:pt x="13180" y="39740"/>
                </a:lnTo>
                <a:lnTo>
                  <a:pt x="13210" y="39760"/>
                </a:lnTo>
                <a:lnTo>
                  <a:pt x="13290" y="39760"/>
                </a:lnTo>
                <a:lnTo>
                  <a:pt x="13340" y="39750"/>
                </a:lnTo>
                <a:lnTo>
                  <a:pt x="13350" y="39750"/>
                </a:lnTo>
                <a:lnTo>
                  <a:pt x="13400" y="39750"/>
                </a:lnTo>
                <a:lnTo>
                  <a:pt x="13430" y="39750"/>
                </a:lnTo>
                <a:lnTo>
                  <a:pt x="13500" y="39790"/>
                </a:lnTo>
                <a:lnTo>
                  <a:pt x="13580" y="39790"/>
                </a:lnTo>
                <a:lnTo>
                  <a:pt x="13640" y="39760"/>
                </a:lnTo>
                <a:lnTo>
                  <a:pt x="13690" y="39680"/>
                </a:lnTo>
                <a:lnTo>
                  <a:pt x="13730" y="39590"/>
                </a:lnTo>
                <a:lnTo>
                  <a:pt x="13730" y="39530"/>
                </a:lnTo>
                <a:lnTo>
                  <a:pt x="13720" y="39480"/>
                </a:lnTo>
                <a:lnTo>
                  <a:pt x="13740" y="39450"/>
                </a:lnTo>
                <a:lnTo>
                  <a:pt x="13770" y="39440"/>
                </a:lnTo>
                <a:lnTo>
                  <a:pt x="13780" y="39440"/>
                </a:lnTo>
                <a:lnTo>
                  <a:pt x="13790" y="39440"/>
                </a:lnTo>
                <a:lnTo>
                  <a:pt x="13810" y="39420"/>
                </a:lnTo>
                <a:lnTo>
                  <a:pt x="13820" y="39360"/>
                </a:lnTo>
                <a:lnTo>
                  <a:pt x="13990" y="39430"/>
                </a:lnTo>
                <a:lnTo>
                  <a:pt x="14570" y="39770"/>
                </a:lnTo>
                <a:lnTo>
                  <a:pt x="14710" y="39950"/>
                </a:lnTo>
                <a:lnTo>
                  <a:pt x="14880" y="40650"/>
                </a:lnTo>
                <a:lnTo>
                  <a:pt x="14900" y="41000"/>
                </a:lnTo>
                <a:lnTo>
                  <a:pt x="14780" y="41590"/>
                </a:lnTo>
                <a:lnTo>
                  <a:pt x="14760" y="42110"/>
                </a:lnTo>
                <a:lnTo>
                  <a:pt x="14780" y="42300"/>
                </a:lnTo>
                <a:lnTo>
                  <a:pt x="14850" y="42430"/>
                </a:lnTo>
                <a:lnTo>
                  <a:pt x="14850" y="42570"/>
                </a:lnTo>
                <a:lnTo>
                  <a:pt x="14710" y="42690"/>
                </a:lnTo>
                <a:lnTo>
                  <a:pt x="14520" y="42740"/>
                </a:lnTo>
                <a:lnTo>
                  <a:pt x="14410" y="42860"/>
                </a:lnTo>
                <a:lnTo>
                  <a:pt x="14360" y="43030"/>
                </a:lnTo>
                <a:lnTo>
                  <a:pt x="14330" y="43220"/>
                </a:lnTo>
                <a:lnTo>
                  <a:pt x="14490" y="43290"/>
                </a:lnTo>
                <a:lnTo>
                  <a:pt x="14810" y="43290"/>
                </a:lnTo>
                <a:lnTo>
                  <a:pt x="15100" y="43350"/>
                </a:lnTo>
                <a:lnTo>
                  <a:pt x="15250" y="43450"/>
                </a:lnTo>
                <a:lnTo>
                  <a:pt x="15180" y="43760"/>
                </a:lnTo>
                <a:lnTo>
                  <a:pt x="15160" y="43970"/>
                </a:lnTo>
                <a:lnTo>
                  <a:pt x="15240" y="44330"/>
                </a:lnTo>
                <a:lnTo>
                  <a:pt x="15380" y="44640"/>
                </a:lnTo>
                <a:lnTo>
                  <a:pt x="15570" y="44890"/>
                </a:lnTo>
                <a:lnTo>
                  <a:pt x="15720" y="45140"/>
                </a:lnTo>
                <a:lnTo>
                  <a:pt x="15760" y="45380"/>
                </a:lnTo>
                <a:lnTo>
                  <a:pt x="15720" y="45710"/>
                </a:lnTo>
                <a:lnTo>
                  <a:pt x="15610" y="46000"/>
                </a:lnTo>
                <a:lnTo>
                  <a:pt x="15510" y="46170"/>
                </a:lnTo>
                <a:lnTo>
                  <a:pt x="15350" y="46390"/>
                </a:lnTo>
                <a:lnTo>
                  <a:pt x="15110" y="46600"/>
                </a:lnTo>
                <a:lnTo>
                  <a:pt x="14930" y="46660"/>
                </a:lnTo>
                <a:lnTo>
                  <a:pt x="14810" y="46650"/>
                </a:lnTo>
                <a:lnTo>
                  <a:pt x="14710" y="46590"/>
                </a:lnTo>
                <a:lnTo>
                  <a:pt x="14580" y="46310"/>
                </a:lnTo>
                <a:lnTo>
                  <a:pt x="14460" y="46240"/>
                </a:lnTo>
                <a:lnTo>
                  <a:pt x="13650" y="46810"/>
                </a:lnTo>
                <a:lnTo>
                  <a:pt x="13500" y="46960"/>
                </a:lnTo>
                <a:lnTo>
                  <a:pt x="13350" y="47230"/>
                </a:lnTo>
                <a:lnTo>
                  <a:pt x="13330" y="47500"/>
                </a:lnTo>
                <a:lnTo>
                  <a:pt x="13280" y="47750"/>
                </a:lnTo>
                <a:lnTo>
                  <a:pt x="12990" y="48310"/>
                </a:lnTo>
                <a:lnTo>
                  <a:pt x="12920" y="48580"/>
                </a:lnTo>
                <a:lnTo>
                  <a:pt x="12980" y="48770"/>
                </a:lnTo>
                <a:lnTo>
                  <a:pt x="13050" y="48940"/>
                </a:lnTo>
                <a:lnTo>
                  <a:pt x="13120" y="49000"/>
                </a:lnTo>
                <a:lnTo>
                  <a:pt x="13260" y="49010"/>
                </a:lnTo>
                <a:lnTo>
                  <a:pt x="13980" y="49510"/>
                </a:lnTo>
                <a:lnTo>
                  <a:pt x="14120" y="49680"/>
                </a:lnTo>
                <a:lnTo>
                  <a:pt x="14280" y="49950"/>
                </a:lnTo>
                <a:lnTo>
                  <a:pt x="14480" y="50180"/>
                </a:lnTo>
                <a:lnTo>
                  <a:pt x="14580" y="50410"/>
                </a:lnTo>
                <a:lnTo>
                  <a:pt x="14620" y="50620"/>
                </a:lnTo>
                <a:lnTo>
                  <a:pt x="14600" y="50800"/>
                </a:lnTo>
                <a:lnTo>
                  <a:pt x="14570" y="50950"/>
                </a:lnTo>
                <a:lnTo>
                  <a:pt x="14500" y="51070"/>
                </a:lnTo>
                <a:lnTo>
                  <a:pt x="14260" y="51110"/>
                </a:lnTo>
                <a:lnTo>
                  <a:pt x="14050" y="51230"/>
                </a:lnTo>
                <a:lnTo>
                  <a:pt x="13890" y="51370"/>
                </a:lnTo>
                <a:lnTo>
                  <a:pt x="13590" y="51440"/>
                </a:lnTo>
                <a:lnTo>
                  <a:pt x="13330" y="51560"/>
                </a:lnTo>
                <a:lnTo>
                  <a:pt x="13250" y="51760"/>
                </a:lnTo>
                <a:lnTo>
                  <a:pt x="13290" y="52020"/>
                </a:lnTo>
                <a:lnTo>
                  <a:pt x="13350" y="52250"/>
                </a:lnTo>
                <a:lnTo>
                  <a:pt x="13270" y="52440"/>
                </a:lnTo>
                <a:lnTo>
                  <a:pt x="13110" y="52630"/>
                </a:lnTo>
                <a:lnTo>
                  <a:pt x="12970" y="52930"/>
                </a:lnTo>
                <a:lnTo>
                  <a:pt x="12920" y="52990"/>
                </a:lnTo>
                <a:lnTo>
                  <a:pt x="12830" y="52900"/>
                </a:lnTo>
                <a:lnTo>
                  <a:pt x="12670" y="52840"/>
                </a:lnTo>
                <a:lnTo>
                  <a:pt x="11690" y="52850"/>
                </a:lnTo>
                <a:lnTo>
                  <a:pt x="11180" y="52760"/>
                </a:lnTo>
                <a:lnTo>
                  <a:pt x="10950" y="52780"/>
                </a:lnTo>
                <a:lnTo>
                  <a:pt x="10440" y="53200"/>
                </a:lnTo>
                <a:lnTo>
                  <a:pt x="9840" y="53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