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Kourwéogo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Kourwéogo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47080" y="35730"/>
                </a:moveTo>
                <a:lnTo>
                  <a:pt x="46860" y="35710"/>
                </a:lnTo>
                <a:lnTo>
                  <a:pt x="46400" y="35740"/>
                </a:lnTo>
                <a:lnTo>
                  <a:pt x="45970" y="35840"/>
                </a:lnTo>
                <a:lnTo>
                  <a:pt x="45550" y="36080"/>
                </a:lnTo>
                <a:lnTo>
                  <a:pt x="45100" y="36420"/>
                </a:lnTo>
                <a:lnTo>
                  <a:pt x="44710" y="36600"/>
                </a:lnTo>
                <a:lnTo>
                  <a:pt x="44340" y="36480"/>
                </a:lnTo>
                <a:lnTo>
                  <a:pt x="44120" y="36260"/>
                </a:lnTo>
                <a:lnTo>
                  <a:pt x="44260" y="35980"/>
                </a:lnTo>
                <a:lnTo>
                  <a:pt x="44520" y="35590"/>
                </a:lnTo>
                <a:lnTo>
                  <a:pt x="44640" y="35130"/>
                </a:lnTo>
                <a:lnTo>
                  <a:pt x="44790" y="34780"/>
                </a:lnTo>
                <a:lnTo>
                  <a:pt x="44950" y="34520"/>
                </a:lnTo>
                <a:lnTo>
                  <a:pt x="45180" y="34330"/>
                </a:lnTo>
                <a:lnTo>
                  <a:pt x="45610" y="34310"/>
                </a:lnTo>
                <a:lnTo>
                  <a:pt x="45920" y="34340"/>
                </a:lnTo>
                <a:lnTo>
                  <a:pt x="46220" y="34470"/>
                </a:lnTo>
                <a:lnTo>
                  <a:pt x="46490" y="34640"/>
                </a:lnTo>
                <a:lnTo>
                  <a:pt x="46830" y="34570"/>
                </a:lnTo>
                <a:lnTo>
                  <a:pt x="47290" y="34380"/>
                </a:lnTo>
                <a:lnTo>
                  <a:pt x="47430" y="34190"/>
                </a:lnTo>
                <a:lnTo>
                  <a:pt x="47350" y="33590"/>
                </a:lnTo>
                <a:lnTo>
                  <a:pt x="47240" y="33180"/>
                </a:lnTo>
                <a:lnTo>
                  <a:pt x="46980" y="32850"/>
                </a:lnTo>
                <a:lnTo>
                  <a:pt x="46580" y="32670"/>
                </a:lnTo>
                <a:lnTo>
                  <a:pt x="46190" y="32560"/>
                </a:lnTo>
                <a:lnTo>
                  <a:pt x="45910" y="32450"/>
                </a:lnTo>
                <a:lnTo>
                  <a:pt x="45850" y="32210"/>
                </a:lnTo>
                <a:lnTo>
                  <a:pt x="45850" y="31960"/>
                </a:lnTo>
                <a:lnTo>
                  <a:pt x="45750" y="31840"/>
                </a:lnTo>
                <a:lnTo>
                  <a:pt x="45690" y="31790"/>
                </a:lnTo>
                <a:lnTo>
                  <a:pt x="45590" y="31620"/>
                </a:lnTo>
                <a:lnTo>
                  <a:pt x="45430" y="31240"/>
                </a:lnTo>
                <a:lnTo>
                  <a:pt x="45460" y="30800"/>
                </a:lnTo>
                <a:lnTo>
                  <a:pt x="45700" y="30380"/>
                </a:lnTo>
                <a:lnTo>
                  <a:pt x="46610" y="29520"/>
                </a:lnTo>
                <a:lnTo>
                  <a:pt x="48100" y="29160"/>
                </a:lnTo>
                <a:lnTo>
                  <a:pt x="48400" y="29430"/>
                </a:lnTo>
                <a:lnTo>
                  <a:pt x="48530" y="29480"/>
                </a:lnTo>
                <a:lnTo>
                  <a:pt x="48690" y="29490"/>
                </a:lnTo>
                <a:lnTo>
                  <a:pt x="48870" y="29580"/>
                </a:lnTo>
                <a:lnTo>
                  <a:pt x="48920" y="29850"/>
                </a:lnTo>
                <a:lnTo>
                  <a:pt x="48880" y="30200"/>
                </a:lnTo>
                <a:lnTo>
                  <a:pt x="48980" y="30860"/>
                </a:lnTo>
                <a:lnTo>
                  <a:pt x="49050" y="31080"/>
                </a:lnTo>
                <a:lnTo>
                  <a:pt x="49190" y="31190"/>
                </a:lnTo>
                <a:lnTo>
                  <a:pt x="49560" y="31270"/>
                </a:lnTo>
                <a:lnTo>
                  <a:pt x="49650" y="31470"/>
                </a:lnTo>
                <a:lnTo>
                  <a:pt x="49660" y="31840"/>
                </a:lnTo>
                <a:lnTo>
                  <a:pt x="49590" y="31970"/>
                </a:lnTo>
                <a:lnTo>
                  <a:pt x="49490" y="32230"/>
                </a:lnTo>
                <a:lnTo>
                  <a:pt x="49450" y="32500"/>
                </a:lnTo>
                <a:lnTo>
                  <a:pt x="49370" y="32780"/>
                </a:lnTo>
                <a:lnTo>
                  <a:pt x="49120" y="32920"/>
                </a:lnTo>
                <a:lnTo>
                  <a:pt x="48940" y="32920"/>
                </a:lnTo>
                <a:lnTo>
                  <a:pt x="48600" y="32980"/>
                </a:lnTo>
                <a:lnTo>
                  <a:pt x="48370" y="33050"/>
                </a:lnTo>
                <a:lnTo>
                  <a:pt x="48220" y="33130"/>
                </a:lnTo>
                <a:lnTo>
                  <a:pt x="48200" y="33330"/>
                </a:lnTo>
                <a:lnTo>
                  <a:pt x="48640" y="34860"/>
                </a:lnTo>
                <a:lnTo>
                  <a:pt x="48680" y="35080"/>
                </a:lnTo>
                <a:lnTo>
                  <a:pt x="48350" y="35210"/>
                </a:lnTo>
                <a:lnTo>
                  <a:pt x="47640" y="35420"/>
                </a:lnTo>
                <a:lnTo>
                  <a:pt x="47170" y="35660"/>
                </a:lnTo>
                <a:lnTo>
                  <a:pt x="47080" y="35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