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Kouritenga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uri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6730" y="40660"/>
                </a:moveTo>
                <a:lnTo>
                  <a:pt x="66670" y="40640"/>
                </a:lnTo>
                <a:lnTo>
                  <a:pt x="66510" y="40700"/>
                </a:lnTo>
                <a:lnTo>
                  <a:pt x="65480" y="41550"/>
                </a:lnTo>
                <a:lnTo>
                  <a:pt x="65090" y="42180"/>
                </a:lnTo>
                <a:lnTo>
                  <a:pt x="64790" y="42150"/>
                </a:lnTo>
                <a:lnTo>
                  <a:pt x="63610" y="41850"/>
                </a:lnTo>
                <a:lnTo>
                  <a:pt x="63060" y="41440"/>
                </a:lnTo>
                <a:lnTo>
                  <a:pt x="62710" y="40970"/>
                </a:lnTo>
                <a:lnTo>
                  <a:pt x="62590" y="40610"/>
                </a:lnTo>
                <a:lnTo>
                  <a:pt x="62680" y="40320"/>
                </a:lnTo>
                <a:lnTo>
                  <a:pt x="62670" y="40020"/>
                </a:lnTo>
                <a:lnTo>
                  <a:pt x="62660" y="39900"/>
                </a:lnTo>
                <a:lnTo>
                  <a:pt x="62760" y="39890"/>
                </a:lnTo>
                <a:lnTo>
                  <a:pt x="62980" y="39670"/>
                </a:lnTo>
                <a:lnTo>
                  <a:pt x="63160" y="39220"/>
                </a:lnTo>
                <a:lnTo>
                  <a:pt x="63060" y="38110"/>
                </a:lnTo>
                <a:lnTo>
                  <a:pt x="63140" y="37950"/>
                </a:lnTo>
                <a:lnTo>
                  <a:pt x="62510" y="37330"/>
                </a:lnTo>
                <a:lnTo>
                  <a:pt x="62420" y="37080"/>
                </a:lnTo>
                <a:lnTo>
                  <a:pt x="62360" y="36730"/>
                </a:lnTo>
                <a:lnTo>
                  <a:pt x="62060" y="35940"/>
                </a:lnTo>
                <a:lnTo>
                  <a:pt x="62170" y="35490"/>
                </a:lnTo>
                <a:lnTo>
                  <a:pt x="62100" y="35200"/>
                </a:lnTo>
                <a:lnTo>
                  <a:pt x="61930" y="34860"/>
                </a:lnTo>
                <a:lnTo>
                  <a:pt x="61540" y="34530"/>
                </a:lnTo>
                <a:lnTo>
                  <a:pt x="61050" y="34240"/>
                </a:lnTo>
                <a:lnTo>
                  <a:pt x="60950" y="33880"/>
                </a:lnTo>
                <a:lnTo>
                  <a:pt x="60940" y="33810"/>
                </a:lnTo>
                <a:lnTo>
                  <a:pt x="61070" y="33820"/>
                </a:lnTo>
                <a:lnTo>
                  <a:pt x="62970" y="34270"/>
                </a:lnTo>
                <a:lnTo>
                  <a:pt x="63520" y="34240"/>
                </a:lnTo>
                <a:lnTo>
                  <a:pt x="65610" y="33160"/>
                </a:lnTo>
                <a:lnTo>
                  <a:pt x="65300" y="34140"/>
                </a:lnTo>
                <a:lnTo>
                  <a:pt x="65420" y="34620"/>
                </a:lnTo>
                <a:lnTo>
                  <a:pt x="65890" y="34880"/>
                </a:lnTo>
                <a:lnTo>
                  <a:pt x="66330" y="35190"/>
                </a:lnTo>
                <a:lnTo>
                  <a:pt x="66300" y="35600"/>
                </a:lnTo>
                <a:lnTo>
                  <a:pt x="65960" y="36060"/>
                </a:lnTo>
                <a:lnTo>
                  <a:pt x="65890" y="36550"/>
                </a:lnTo>
                <a:lnTo>
                  <a:pt x="66250" y="36810"/>
                </a:lnTo>
                <a:lnTo>
                  <a:pt x="67020" y="37040"/>
                </a:lnTo>
                <a:lnTo>
                  <a:pt x="67190" y="37240"/>
                </a:lnTo>
                <a:lnTo>
                  <a:pt x="67560" y="37510"/>
                </a:lnTo>
                <a:lnTo>
                  <a:pt x="67820" y="37810"/>
                </a:lnTo>
                <a:lnTo>
                  <a:pt x="68310" y="38290"/>
                </a:lnTo>
                <a:lnTo>
                  <a:pt x="68350" y="38600"/>
                </a:lnTo>
                <a:lnTo>
                  <a:pt x="68100" y="38670"/>
                </a:lnTo>
                <a:lnTo>
                  <a:pt x="67770" y="38830"/>
                </a:lnTo>
                <a:lnTo>
                  <a:pt x="67390" y="38950"/>
                </a:lnTo>
                <a:lnTo>
                  <a:pt x="67050" y="39180"/>
                </a:lnTo>
                <a:lnTo>
                  <a:pt x="66780" y="39690"/>
                </a:lnTo>
                <a:lnTo>
                  <a:pt x="66730" y="40110"/>
                </a:lnTo>
                <a:lnTo>
                  <a:pt x="66780" y="40450"/>
                </a:lnTo>
                <a:lnTo>
                  <a:pt x="66730" y="4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