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Koulpélogo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ulpél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4080" y="43750"/>
                </a:moveTo>
                <a:lnTo>
                  <a:pt x="74000" y="44550"/>
                </a:lnTo>
                <a:lnTo>
                  <a:pt x="74060" y="44850"/>
                </a:lnTo>
                <a:lnTo>
                  <a:pt x="74100" y="45670"/>
                </a:lnTo>
                <a:lnTo>
                  <a:pt x="74190" y="45950"/>
                </a:lnTo>
                <a:lnTo>
                  <a:pt x="74430" y="46390"/>
                </a:lnTo>
                <a:lnTo>
                  <a:pt x="74560" y="46740"/>
                </a:lnTo>
                <a:lnTo>
                  <a:pt x="74610" y="46980"/>
                </a:lnTo>
                <a:lnTo>
                  <a:pt x="74490" y="47290"/>
                </a:lnTo>
                <a:lnTo>
                  <a:pt x="74200" y="47490"/>
                </a:lnTo>
                <a:lnTo>
                  <a:pt x="74130" y="47710"/>
                </a:lnTo>
                <a:lnTo>
                  <a:pt x="74240" y="48220"/>
                </a:lnTo>
                <a:lnTo>
                  <a:pt x="74350" y="48400"/>
                </a:lnTo>
                <a:lnTo>
                  <a:pt x="74410" y="48610"/>
                </a:lnTo>
                <a:lnTo>
                  <a:pt x="74350" y="48800"/>
                </a:lnTo>
                <a:lnTo>
                  <a:pt x="74360" y="48910"/>
                </a:lnTo>
                <a:lnTo>
                  <a:pt x="74360" y="49040"/>
                </a:lnTo>
                <a:lnTo>
                  <a:pt x="73940" y="49540"/>
                </a:lnTo>
                <a:lnTo>
                  <a:pt x="73800" y="49750"/>
                </a:lnTo>
                <a:lnTo>
                  <a:pt x="73730" y="50050"/>
                </a:lnTo>
                <a:lnTo>
                  <a:pt x="73710" y="50380"/>
                </a:lnTo>
                <a:lnTo>
                  <a:pt x="73600" y="50530"/>
                </a:lnTo>
                <a:lnTo>
                  <a:pt x="73400" y="50480"/>
                </a:lnTo>
                <a:lnTo>
                  <a:pt x="73220" y="50260"/>
                </a:lnTo>
                <a:lnTo>
                  <a:pt x="73090" y="50070"/>
                </a:lnTo>
                <a:lnTo>
                  <a:pt x="72930" y="49990"/>
                </a:lnTo>
                <a:lnTo>
                  <a:pt x="72770" y="50150"/>
                </a:lnTo>
                <a:lnTo>
                  <a:pt x="72330" y="51080"/>
                </a:lnTo>
                <a:lnTo>
                  <a:pt x="72300" y="51180"/>
                </a:lnTo>
                <a:lnTo>
                  <a:pt x="71300" y="50970"/>
                </a:lnTo>
                <a:lnTo>
                  <a:pt x="68680" y="50430"/>
                </a:lnTo>
                <a:lnTo>
                  <a:pt x="67940" y="50280"/>
                </a:lnTo>
                <a:lnTo>
                  <a:pt x="67940" y="50260"/>
                </a:lnTo>
                <a:lnTo>
                  <a:pt x="67940" y="50220"/>
                </a:lnTo>
                <a:lnTo>
                  <a:pt x="67890" y="50200"/>
                </a:lnTo>
                <a:lnTo>
                  <a:pt x="67840" y="50180"/>
                </a:lnTo>
                <a:lnTo>
                  <a:pt x="67800" y="50150"/>
                </a:lnTo>
                <a:lnTo>
                  <a:pt x="67760" y="50160"/>
                </a:lnTo>
                <a:lnTo>
                  <a:pt x="67710" y="50170"/>
                </a:lnTo>
                <a:lnTo>
                  <a:pt x="67660" y="50180"/>
                </a:lnTo>
                <a:lnTo>
                  <a:pt x="67630" y="50200"/>
                </a:lnTo>
                <a:lnTo>
                  <a:pt x="67600" y="50210"/>
                </a:lnTo>
                <a:lnTo>
                  <a:pt x="67270" y="50140"/>
                </a:lnTo>
                <a:lnTo>
                  <a:pt x="66670" y="50020"/>
                </a:lnTo>
                <a:lnTo>
                  <a:pt x="66700" y="49930"/>
                </a:lnTo>
                <a:lnTo>
                  <a:pt x="66810" y="49610"/>
                </a:lnTo>
                <a:lnTo>
                  <a:pt x="66960" y="49290"/>
                </a:lnTo>
                <a:lnTo>
                  <a:pt x="66960" y="49120"/>
                </a:lnTo>
                <a:lnTo>
                  <a:pt x="67060" y="49010"/>
                </a:lnTo>
                <a:lnTo>
                  <a:pt x="67260" y="48950"/>
                </a:lnTo>
                <a:lnTo>
                  <a:pt x="67380" y="48810"/>
                </a:lnTo>
                <a:lnTo>
                  <a:pt x="67470" y="48630"/>
                </a:lnTo>
                <a:lnTo>
                  <a:pt x="67520" y="48460"/>
                </a:lnTo>
                <a:lnTo>
                  <a:pt x="67640" y="48300"/>
                </a:lnTo>
                <a:lnTo>
                  <a:pt x="67810" y="48160"/>
                </a:lnTo>
                <a:lnTo>
                  <a:pt x="67930" y="48040"/>
                </a:lnTo>
                <a:lnTo>
                  <a:pt x="68050" y="47870"/>
                </a:lnTo>
                <a:lnTo>
                  <a:pt x="68060" y="47700"/>
                </a:lnTo>
                <a:lnTo>
                  <a:pt x="67890" y="47510"/>
                </a:lnTo>
                <a:lnTo>
                  <a:pt x="67580" y="47400"/>
                </a:lnTo>
                <a:lnTo>
                  <a:pt x="67250" y="47410"/>
                </a:lnTo>
                <a:lnTo>
                  <a:pt x="67030" y="47460"/>
                </a:lnTo>
                <a:lnTo>
                  <a:pt x="66840" y="47550"/>
                </a:lnTo>
                <a:lnTo>
                  <a:pt x="66640" y="47580"/>
                </a:lnTo>
                <a:lnTo>
                  <a:pt x="66420" y="47520"/>
                </a:lnTo>
                <a:lnTo>
                  <a:pt x="66230" y="47510"/>
                </a:lnTo>
                <a:lnTo>
                  <a:pt x="66090" y="47390"/>
                </a:lnTo>
                <a:lnTo>
                  <a:pt x="66070" y="47150"/>
                </a:lnTo>
                <a:lnTo>
                  <a:pt x="66210" y="46970"/>
                </a:lnTo>
                <a:lnTo>
                  <a:pt x="66240" y="46790"/>
                </a:lnTo>
                <a:lnTo>
                  <a:pt x="66170" y="46610"/>
                </a:lnTo>
                <a:lnTo>
                  <a:pt x="66280" y="46450"/>
                </a:lnTo>
                <a:lnTo>
                  <a:pt x="66420" y="46280"/>
                </a:lnTo>
                <a:lnTo>
                  <a:pt x="66470" y="45880"/>
                </a:lnTo>
                <a:lnTo>
                  <a:pt x="66470" y="45690"/>
                </a:lnTo>
                <a:lnTo>
                  <a:pt x="66550" y="45530"/>
                </a:lnTo>
                <a:lnTo>
                  <a:pt x="66600" y="45360"/>
                </a:lnTo>
                <a:lnTo>
                  <a:pt x="66410" y="45100"/>
                </a:lnTo>
                <a:lnTo>
                  <a:pt x="66320" y="44840"/>
                </a:lnTo>
                <a:lnTo>
                  <a:pt x="66580" y="44260"/>
                </a:lnTo>
                <a:lnTo>
                  <a:pt x="66750" y="44070"/>
                </a:lnTo>
                <a:lnTo>
                  <a:pt x="66950" y="43870"/>
                </a:lnTo>
                <a:lnTo>
                  <a:pt x="67170" y="43420"/>
                </a:lnTo>
                <a:lnTo>
                  <a:pt x="67550" y="43090"/>
                </a:lnTo>
                <a:lnTo>
                  <a:pt x="67750" y="43000"/>
                </a:lnTo>
                <a:lnTo>
                  <a:pt x="68210" y="43050"/>
                </a:lnTo>
                <a:lnTo>
                  <a:pt x="68400" y="43050"/>
                </a:lnTo>
                <a:lnTo>
                  <a:pt x="68550" y="42980"/>
                </a:lnTo>
                <a:lnTo>
                  <a:pt x="68580" y="42800"/>
                </a:lnTo>
                <a:lnTo>
                  <a:pt x="68560" y="42690"/>
                </a:lnTo>
                <a:lnTo>
                  <a:pt x="68660" y="42710"/>
                </a:lnTo>
                <a:lnTo>
                  <a:pt x="68840" y="42720"/>
                </a:lnTo>
                <a:lnTo>
                  <a:pt x="68930" y="42640"/>
                </a:lnTo>
                <a:lnTo>
                  <a:pt x="68990" y="42330"/>
                </a:lnTo>
                <a:lnTo>
                  <a:pt x="69160" y="42280"/>
                </a:lnTo>
                <a:lnTo>
                  <a:pt x="69790" y="42390"/>
                </a:lnTo>
                <a:lnTo>
                  <a:pt x="69980" y="42380"/>
                </a:lnTo>
                <a:lnTo>
                  <a:pt x="70190" y="42550"/>
                </a:lnTo>
                <a:lnTo>
                  <a:pt x="70560" y="42730"/>
                </a:lnTo>
                <a:lnTo>
                  <a:pt x="71280" y="42700"/>
                </a:lnTo>
                <a:lnTo>
                  <a:pt x="71620" y="42810"/>
                </a:lnTo>
                <a:lnTo>
                  <a:pt x="72890" y="43690"/>
                </a:lnTo>
                <a:lnTo>
                  <a:pt x="73140" y="43730"/>
                </a:lnTo>
                <a:lnTo>
                  <a:pt x="74080" y="4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