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ss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8140" y="26140"/>
                </a:moveTo>
                <a:lnTo>
                  <a:pt x="28140" y="26270"/>
                </a:lnTo>
                <a:lnTo>
                  <a:pt x="28050" y="27140"/>
                </a:lnTo>
                <a:lnTo>
                  <a:pt x="28220" y="27900"/>
                </a:lnTo>
                <a:lnTo>
                  <a:pt x="28100" y="28570"/>
                </a:lnTo>
                <a:lnTo>
                  <a:pt x="28230" y="29850"/>
                </a:lnTo>
                <a:lnTo>
                  <a:pt x="28380" y="30190"/>
                </a:lnTo>
                <a:lnTo>
                  <a:pt x="28560" y="30430"/>
                </a:lnTo>
                <a:lnTo>
                  <a:pt x="28630" y="30500"/>
                </a:lnTo>
                <a:lnTo>
                  <a:pt x="28600" y="30930"/>
                </a:lnTo>
                <a:lnTo>
                  <a:pt x="28440" y="30950"/>
                </a:lnTo>
                <a:lnTo>
                  <a:pt x="28300" y="30990"/>
                </a:lnTo>
                <a:lnTo>
                  <a:pt x="28230" y="31070"/>
                </a:lnTo>
                <a:lnTo>
                  <a:pt x="28190" y="31240"/>
                </a:lnTo>
                <a:lnTo>
                  <a:pt x="28090" y="31260"/>
                </a:lnTo>
                <a:lnTo>
                  <a:pt x="27880" y="31180"/>
                </a:lnTo>
                <a:lnTo>
                  <a:pt x="27570" y="31180"/>
                </a:lnTo>
                <a:lnTo>
                  <a:pt x="27530" y="31220"/>
                </a:lnTo>
                <a:lnTo>
                  <a:pt x="27520" y="31300"/>
                </a:lnTo>
                <a:lnTo>
                  <a:pt x="27500" y="31390"/>
                </a:lnTo>
                <a:lnTo>
                  <a:pt x="27310" y="31480"/>
                </a:lnTo>
                <a:lnTo>
                  <a:pt x="27320" y="31590"/>
                </a:lnTo>
                <a:lnTo>
                  <a:pt x="27410" y="31700"/>
                </a:lnTo>
                <a:lnTo>
                  <a:pt x="27570" y="31750"/>
                </a:lnTo>
                <a:lnTo>
                  <a:pt x="27630" y="31820"/>
                </a:lnTo>
                <a:lnTo>
                  <a:pt x="27590" y="31980"/>
                </a:lnTo>
                <a:lnTo>
                  <a:pt x="27520" y="32140"/>
                </a:lnTo>
                <a:lnTo>
                  <a:pt x="27460" y="32240"/>
                </a:lnTo>
                <a:lnTo>
                  <a:pt x="27530" y="32350"/>
                </a:lnTo>
                <a:lnTo>
                  <a:pt x="27500" y="32430"/>
                </a:lnTo>
                <a:lnTo>
                  <a:pt x="27420" y="32490"/>
                </a:lnTo>
                <a:lnTo>
                  <a:pt x="27370" y="32560"/>
                </a:lnTo>
                <a:lnTo>
                  <a:pt x="27380" y="32690"/>
                </a:lnTo>
                <a:lnTo>
                  <a:pt x="27410" y="32800"/>
                </a:lnTo>
                <a:lnTo>
                  <a:pt x="27380" y="32870"/>
                </a:lnTo>
                <a:lnTo>
                  <a:pt x="27320" y="32950"/>
                </a:lnTo>
                <a:lnTo>
                  <a:pt x="27370" y="32960"/>
                </a:lnTo>
                <a:lnTo>
                  <a:pt x="27370" y="33040"/>
                </a:lnTo>
                <a:lnTo>
                  <a:pt x="27230" y="33110"/>
                </a:lnTo>
                <a:lnTo>
                  <a:pt x="27220" y="33240"/>
                </a:lnTo>
                <a:lnTo>
                  <a:pt x="27290" y="33570"/>
                </a:lnTo>
                <a:lnTo>
                  <a:pt x="27260" y="33700"/>
                </a:lnTo>
                <a:lnTo>
                  <a:pt x="27090" y="33870"/>
                </a:lnTo>
                <a:lnTo>
                  <a:pt x="27050" y="34090"/>
                </a:lnTo>
                <a:lnTo>
                  <a:pt x="26690" y="33960"/>
                </a:lnTo>
                <a:lnTo>
                  <a:pt x="25980" y="33590"/>
                </a:lnTo>
                <a:lnTo>
                  <a:pt x="25530" y="33470"/>
                </a:lnTo>
                <a:lnTo>
                  <a:pt x="24660" y="33440"/>
                </a:lnTo>
                <a:lnTo>
                  <a:pt x="24100" y="33530"/>
                </a:lnTo>
                <a:lnTo>
                  <a:pt x="23820" y="33490"/>
                </a:lnTo>
                <a:lnTo>
                  <a:pt x="23470" y="33410"/>
                </a:lnTo>
                <a:lnTo>
                  <a:pt x="23060" y="33390"/>
                </a:lnTo>
                <a:lnTo>
                  <a:pt x="22700" y="33470"/>
                </a:lnTo>
                <a:lnTo>
                  <a:pt x="22530" y="33660"/>
                </a:lnTo>
                <a:lnTo>
                  <a:pt x="22450" y="33940"/>
                </a:lnTo>
                <a:lnTo>
                  <a:pt x="22170" y="34350"/>
                </a:lnTo>
                <a:lnTo>
                  <a:pt x="22120" y="34580"/>
                </a:lnTo>
                <a:lnTo>
                  <a:pt x="22130" y="34670"/>
                </a:lnTo>
                <a:lnTo>
                  <a:pt x="22140" y="34760"/>
                </a:lnTo>
                <a:lnTo>
                  <a:pt x="22080" y="34890"/>
                </a:lnTo>
                <a:lnTo>
                  <a:pt x="21940" y="35030"/>
                </a:lnTo>
                <a:lnTo>
                  <a:pt x="21670" y="35210"/>
                </a:lnTo>
                <a:lnTo>
                  <a:pt x="21300" y="35330"/>
                </a:lnTo>
                <a:lnTo>
                  <a:pt x="21020" y="35250"/>
                </a:lnTo>
                <a:lnTo>
                  <a:pt x="20530" y="34880"/>
                </a:lnTo>
                <a:lnTo>
                  <a:pt x="20320" y="34560"/>
                </a:lnTo>
                <a:lnTo>
                  <a:pt x="20290" y="34110"/>
                </a:lnTo>
                <a:lnTo>
                  <a:pt x="20180" y="33610"/>
                </a:lnTo>
                <a:lnTo>
                  <a:pt x="20000" y="33330"/>
                </a:lnTo>
                <a:lnTo>
                  <a:pt x="19970" y="33150"/>
                </a:lnTo>
                <a:lnTo>
                  <a:pt x="20030" y="32920"/>
                </a:lnTo>
                <a:lnTo>
                  <a:pt x="20040" y="32480"/>
                </a:lnTo>
                <a:lnTo>
                  <a:pt x="20000" y="32260"/>
                </a:lnTo>
                <a:lnTo>
                  <a:pt x="20110" y="32090"/>
                </a:lnTo>
                <a:lnTo>
                  <a:pt x="20260" y="31960"/>
                </a:lnTo>
                <a:lnTo>
                  <a:pt x="20250" y="31770"/>
                </a:lnTo>
                <a:lnTo>
                  <a:pt x="20020" y="31660"/>
                </a:lnTo>
                <a:lnTo>
                  <a:pt x="19830" y="31480"/>
                </a:lnTo>
                <a:lnTo>
                  <a:pt x="19660" y="31380"/>
                </a:lnTo>
                <a:lnTo>
                  <a:pt x="19470" y="31400"/>
                </a:lnTo>
                <a:lnTo>
                  <a:pt x="19260" y="31220"/>
                </a:lnTo>
                <a:lnTo>
                  <a:pt x="19280" y="31210"/>
                </a:lnTo>
                <a:lnTo>
                  <a:pt x="19310" y="31210"/>
                </a:lnTo>
                <a:lnTo>
                  <a:pt x="19340" y="31210"/>
                </a:lnTo>
                <a:lnTo>
                  <a:pt x="19350" y="31180"/>
                </a:lnTo>
                <a:lnTo>
                  <a:pt x="19360" y="31150"/>
                </a:lnTo>
                <a:lnTo>
                  <a:pt x="19370" y="31100"/>
                </a:lnTo>
                <a:lnTo>
                  <a:pt x="19400" y="31010"/>
                </a:lnTo>
                <a:lnTo>
                  <a:pt x="19410" y="30980"/>
                </a:lnTo>
                <a:lnTo>
                  <a:pt x="19460" y="30820"/>
                </a:lnTo>
                <a:lnTo>
                  <a:pt x="19510" y="30720"/>
                </a:lnTo>
                <a:lnTo>
                  <a:pt x="19530" y="30670"/>
                </a:lnTo>
                <a:lnTo>
                  <a:pt x="19540" y="30640"/>
                </a:lnTo>
                <a:lnTo>
                  <a:pt x="19540" y="30420"/>
                </a:lnTo>
                <a:lnTo>
                  <a:pt x="19590" y="30270"/>
                </a:lnTo>
                <a:lnTo>
                  <a:pt x="19610" y="30230"/>
                </a:lnTo>
                <a:lnTo>
                  <a:pt x="19630" y="30170"/>
                </a:lnTo>
                <a:lnTo>
                  <a:pt x="19600" y="30090"/>
                </a:lnTo>
                <a:lnTo>
                  <a:pt x="19460" y="29580"/>
                </a:lnTo>
                <a:lnTo>
                  <a:pt x="19470" y="29450"/>
                </a:lnTo>
                <a:lnTo>
                  <a:pt x="19470" y="29440"/>
                </a:lnTo>
                <a:lnTo>
                  <a:pt x="19540" y="29060"/>
                </a:lnTo>
                <a:lnTo>
                  <a:pt x="19560" y="29020"/>
                </a:lnTo>
                <a:lnTo>
                  <a:pt x="19540" y="28680"/>
                </a:lnTo>
                <a:lnTo>
                  <a:pt x="19520" y="28510"/>
                </a:lnTo>
                <a:lnTo>
                  <a:pt x="19510" y="28460"/>
                </a:lnTo>
                <a:lnTo>
                  <a:pt x="19450" y="28380"/>
                </a:lnTo>
                <a:lnTo>
                  <a:pt x="19430" y="28330"/>
                </a:lnTo>
                <a:lnTo>
                  <a:pt x="19290" y="28290"/>
                </a:lnTo>
                <a:lnTo>
                  <a:pt x="19020" y="28170"/>
                </a:lnTo>
                <a:lnTo>
                  <a:pt x="18970" y="28130"/>
                </a:lnTo>
                <a:lnTo>
                  <a:pt x="18970" y="28120"/>
                </a:lnTo>
                <a:lnTo>
                  <a:pt x="18940" y="28040"/>
                </a:lnTo>
                <a:lnTo>
                  <a:pt x="18940" y="27950"/>
                </a:lnTo>
                <a:lnTo>
                  <a:pt x="18900" y="27880"/>
                </a:lnTo>
                <a:lnTo>
                  <a:pt x="18890" y="27860"/>
                </a:lnTo>
                <a:lnTo>
                  <a:pt x="18870" y="27800"/>
                </a:lnTo>
                <a:lnTo>
                  <a:pt x="18870" y="27730"/>
                </a:lnTo>
                <a:lnTo>
                  <a:pt x="18900" y="27620"/>
                </a:lnTo>
                <a:lnTo>
                  <a:pt x="18880" y="27580"/>
                </a:lnTo>
                <a:lnTo>
                  <a:pt x="18730" y="27410"/>
                </a:lnTo>
                <a:lnTo>
                  <a:pt x="18550" y="27200"/>
                </a:lnTo>
                <a:lnTo>
                  <a:pt x="18490" y="27130"/>
                </a:lnTo>
                <a:lnTo>
                  <a:pt x="18450" y="27050"/>
                </a:lnTo>
                <a:lnTo>
                  <a:pt x="18400" y="26980"/>
                </a:lnTo>
                <a:lnTo>
                  <a:pt x="18370" y="26930"/>
                </a:lnTo>
                <a:lnTo>
                  <a:pt x="18300" y="26910"/>
                </a:lnTo>
                <a:lnTo>
                  <a:pt x="18260" y="26890"/>
                </a:lnTo>
                <a:lnTo>
                  <a:pt x="18240" y="26860"/>
                </a:lnTo>
                <a:lnTo>
                  <a:pt x="18230" y="26840"/>
                </a:lnTo>
                <a:lnTo>
                  <a:pt x="18220" y="26800"/>
                </a:lnTo>
                <a:lnTo>
                  <a:pt x="18180" y="26760"/>
                </a:lnTo>
                <a:lnTo>
                  <a:pt x="18120" y="26740"/>
                </a:lnTo>
                <a:lnTo>
                  <a:pt x="18070" y="26710"/>
                </a:lnTo>
                <a:lnTo>
                  <a:pt x="18060" y="26650"/>
                </a:lnTo>
                <a:lnTo>
                  <a:pt x="18070" y="26550"/>
                </a:lnTo>
                <a:lnTo>
                  <a:pt x="18090" y="26460"/>
                </a:lnTo>
                <a:lnTo>
                  <a:pt x="18090" y="26450"/>
                </a:lnTo>
                <a:lnTo>
                  <a:pt x="18140" y="26390"/>
                </a:lnTo>
                <a:lnTo>
                  <a:pt x="18160" y="26320"/>
                </a:lnTo>
                <a:lnTo>
                  <a:pt x="18210" y="26300"/>
                </a:lnTo>
                <a:lnTo>
                  <a:pt x="18260" y="26250"/>
                </a:lnTo>
                <a:lnTo>
                  <a:pt x="18330" y="26220"/>
                </a:lnTo>
                <a:lnTo>
                  <a:pt x="18380" y="26170"/>
                </a:lnTo>
                <a:lnTo>
                  <a:pt x="18440" y="26130"/>
                </a:lnTo>
                <a:lnTo>
                  <a:pt x="18470" y="26080"/>
                </a:lnTo>
                <a:lnTo>
                  <a:pt x="18470" y="26030"/>
                </a:lnTo>
                <a:lnTo>
                  <a:pt x="18470" y="26020"/>
                </a:lnTo>
                <a:lnTo>
                  <a:pt x="18540" y="25970"/>
                </a:lnTo>
                <a:lnTo>
                  <a:pt x="18550" y="25970"/>
                </a:lnTo>
                <a:lnTo>
                  <a:pt x="18560" y="25920"/>
                </a:lnTo>
                <a:lnTo>
                  <a:pt x="19210" y="25950"/>
                </a:lnTo>
                <a:lnTo>
                  <a:pt x="19240" y="25940"/>
                </a:lnTo>
                <a:lnTo>
                  <a:pt x="19250" y="25940"/>
                </a:lnTo>
                <a:lnTo>
                  <a:pt x="19310" y="25930"/>
                </a:lnTo>
                <a:lnTo>
                  <a:pt x="19380" y="25900"/>
                </a:lnTo>
                <a:lnTo>
                  <a:pt x="19440" y="25850"/>
                </a:lnTo>
                <a:lnTo>
                  <a:pt x="19470" y="25770"/>
                </a:lnTo>
                <a:lnTo>
                  <a:pt x="19430" y="25700"/>
                </a:lnTo>
                <a:lnTo>
                  <a:pt x="19370" y="25650"/>
                </a:lnTo>
                <a:lnTo>
                  <a:pt x="19280" y="25490"/>
                </a:lnTo>
                <a:lnTo>
                  <a:pt x="19190" y="25400"/>
                </a:lnTo>
                <a:lnTo>
                  <a:pt x="19110" y="25340"/>
                </a:lnTo>
                <a:lnTo>
                  <a:pt x="19130" y="25280"/>
                </a:lnTo>
                <a:lnTo>
                  <a:pt x="19200" y="25190"/>
                </a:lnTo>
                <a:lnTo>
                  <a:pt x="19220" y="25190"/>
                </a:lnTo>
                <a:lnTo>
                  <a:pt x="19260" y="25170"/>
                </a:lnTo>
                <a:lnTo>
                  <a:pt x="19420" y="25120"/>
                </a:lnTo>
                <a:lnTo>
                  <a:pt x="19460" y="25100"/>
                </a:lnTo>
                <a:lnTo>
                  <a:pt x="19520" y="24990"/>
                </a:lnTo>
                <a:lnTo>
                  <a:pt x="19580" y="24920"/>
                </a:lnTo>
                <a:lnTo>
                  <a:pt x="19590" y="24900"/>
                </a:lnTo>
                <a:lnTo>
                  <a:pt x="19660" y="24850"/>
                </a:lnTo>
                <a:lnTo>
                  <a:pt x="19790" y="24830"/>
                </a:lnTo>
                <a:lnTo>
                  <a:pt x="19960" y="24810"/>
                </a:lnTo>
                <a:lnTo>
                  <a:pt x="20070" y="24790"/>
                </a:lnTo>
                <a:lnTo>
                  <a:pt x="20120" y="24770"/>
                </a:lnTo>
                <a:lnTo>
                  <a:pt x="20140" y="24760"/>
                </a:lnTo>
                <a:lnTo>
                  <a:pt x="20180" y="24690"/>
                </a:lnTo>
                <a:lnTo>
                  <a:pt x="20220" y="24650"/>
                </a:lnTo>
                <a:lnTo>
                  <a:pt x="20320" y="24610"/>
                </a:lnTo>
                <a:lnTo>
                  <a:pt x="20350" y="24600"/>
                </a:lnTo>
                <a:lnTo>
                  <a:pt x="20430" y="24570"/>
                </a:lnTo>
                <a:lnTo>
                  <a:pt x="20480" y="24520"/>
                </a:lnTo>
                <a:lnTo>
                  <a:pt x="20510" y="24440"/>
                </a:lnTo>
                <a:lnTo>
                  <a:pt x="20530" y="24380"/>
                </a:lnTo>
                <a:lnTo>
                  <a:pt x="20590" y="24300"/>
                </a:lnTo>
                <a:lnTo>
                  <a:pt x="20630" y="24280"/>
                </a:lnTo>
                <a:lnTo>
                  <a:pt x="20710" y="24240"/>
                </a:lnTo>
                <a:lnTo>
                  <a:pt x="20730" y="24170"/>
                </a:lnTo>
                <a:lnTo>
                  <a:pt x="20790" y="24080"/>
                </a:lnTo>
                <a:lnTo>
                  <a:pt x="20830" y="24020"/>
                </a:lnTo>
                <a:lnTo>
                  <a:pt x="20840" y="23960"/>
                </a:lnTo>
                <a:lnTo>
                  <a:pt x="20860" y="23910"/>
                </a:lnTo>
                <a:lnTo>
                  <a:pt x="20880" y="23840"/>
                </a:lnTo>
                <a:lnTo>
                  <a:pt x="20860" y="23770"/>
                </a:lnTo>
                <a:lnTo>
                  <a:pt x="20850" y="23690"/>
                </a:lnTo>
                <a:lnTo>
                  <a:pt x="20860" y="23560"/>
                </a:lnTo>
                <a:lnTo>
                  <a:pt x="20890" y="23470"/>
                </a:lnTo>
                <a:lnTo>
                  <a:pt x="20940" y="23390"/>
                </a:lnTo>
                <a:lnTo>
                  <a:pt x="20990" y="23350"/>
                </a:lnTo>
                <a:lnTo>
                  <a:pt x="21030" y="23320"/>
                </a:lnTo>
                <a:lnTo>
                  <a:pt x="21110" y="23290"/>
                </a:lnTo>
                <a:lnTo>
                  <a:pt x="21170" y="23290"/>
                </a:lnTo>
                <a:lnTo>
                  <a:pt x="21220" y="23240"/>
                </a:lnTo>
                <a:lnTo>
                  <a:pt x="21270" y="23230"/>
                </a:lnTo>
                <a:lnTo>
                  <a:pt x="21280" y="23230"/>
                </a:lnTo>
                <a:lnTo>
                  <a:pt x="21350" y="23230"/>
                </a:lnTo>
                <a:lnTo>
                  <a:pt x="21390" y="23250"/>
                </a:lnTo>
                <a:lnTo>
                  <a:pt x="21450" y="23220"/>
                </a:lnTo>
                <a:lnTo>
                  <a:pt x="21540" y="23140"/>
                </a:lnTo>
                <a:lnTo>
                  <a:pt x="21600" y="23070"/>
                </a:lnTo>
                <a:lnTo>
                  <a:pt x="21710" y="23040"/>
                </a:lnTo>
                <a:lnTo>
                  <a:pt x="21770" y="22970"/>
                </a:lnTo>
                <a:lnTo>
                  <a:pt x="21800" y="22940"/>
                </a:lnTo>
                <a:lnTo>
                  <a:pt x="21850" y="22870"/>
                </a:lnTo>
                <a:lnTo>
                  <a:pt x="21910" y="22860"/>
                </a:lnTo>
                <a:lnTo>
                  <a:pt x="22010" y="22860"/>
                </a:lnTo>
                <a:lnTo>
                  <a:pt x="22020" y="22860"/>
                </a:lnTo>
                <a:lnTo>
                  <a:pt x="22050" y="22890"/>
                </a:lnTo>
                <a:lnTo>
                  <a:pt x="22140" y="22900"/>
                </a:lnTo>
                <a:lnTo>
                  <a:pt x="22190" y="22910"/>
                </a:lnTo>
                <a:lnTo>
                  <a:pt x="22220" y="22910"/>
                </a:lnTo>
                <a:lnTo>
                  <a:pt x="22220" y="22860"/>
                </a:lnTo>
                <a:lnTo>
                  <a:pt x="22220" y="22720"/>
                </a:lnTo>
                <a:lnTo>
                  <a:pt x="22240" y="22670"/>
                </a:lnTo>
                <a:lnTo>
                  <a:pt x="22310" y="22580"/>
                </a:lnTo>
                <a:lnTo>
                  <a:pt x="22350" y="22550"/>
                </a:lnTo>
                <a:lnTo>
                  <a:pt x="22410" y="22500"/>
                </a:lnTo>
                <a:lnTo>
                  <a:pt x="22440" y="22490"/>
                </a:lnTo>
                <a:lnTo>
                  <a:pt x="22450" y="22480"/>
                </a:lnTo>
                <a:lnTo>
                  <a:pt x="22470" y="22470"/>
                </a:lnTo>
                <a:lnTo>
                  <a:pt x="22500" y="22440"/>
                </a:lnTo>
                <a:lnTo>
                  <a:pt x="22480" y="22370"/>
                </a:lnTo>
                <a:lnTo>
                  <a:pt x="22480" y="22360"/>
                </a:lnTo>
                <a:lnTo>
                  <a:pt x="22460" y="22290"/>
                </a:lnTo>
                <a:lnTo>
                  <a:pt x="22450" y="22290"/>
                </a:lnTo>
                <a:lnTo>
                  <a:pt x="22450" y="22280"/>
                </a:lnTo>
                <a:lnTo>
                  <a:pt x="22440" y="22280"/>
                </a:lnTo>
                <a:lnTo>
                  <a:pt x="22420" y="22290"/>
                </a:lnTo>
                <a:lnTo>
                  <a:pt x="22390" y="22330"/>
                </a:lnTo>
                <a:lnTo>
                  <a:pt x="22360" y="22390"/>
                </a:lnTo>
                <a:lnTo>
                  <a:pt x="22340" y="22420"/>
                </a:lnTo>
                <a:lnTo>
                  <a:pt x="22280" y="22380"/>
                </a:lnTo>
                <a:lnTo>
                  <a:pt x="22290" y="22370"/>
                </a:lnTo>
                <a:lnTo>
                  <a:pt x="22340" y="22330"/>
                </a:lnTo>
                <a:lnTo>
                  <a:pt x="22370" y="22290"/>
                </a:lnTo>
                <a:lnTo>
                  <a:pt x="22380" y="22250"/>
                </a:lnTo>
                <a:lnTo>
                  <a:pt x="22370" y="22160"/>
                </a:lnTo>
                <a:lnTo>
                  <a:pt x="22380" y="22130"/>
                </a:lnTo>
                <a:lnTo>
                  <a:pt x="22440" y="22210"/>
                </a:lnTo>
                <a:lnTo>
                  <a:pt x="22450" y="22230"/>
                </a:lnTo>
                <a:lnTo>
                  <a:pt x="22510" y="22460"/>
                </a:lnTo>
                <a:lnTo>
                  <a:pt x="22540" y="22540"/>
                </a:lnTo>
                <a:lnTo>
                  <a:pt x="22640" y="22580"/>
                </a:lnTo>
                <a:lnTo>
                  <a:pt x="22720" y="22590"/>
                </a:lnTo>
                <a:lnTo>
                  <a:pt x="22720" y="22630"/>
                </a:lnTo>
                <a:lnTo>
                  <a:pt x="22720" y="22650"/>
                </a:lnTo>
                <a:lnTo>
                  <a:pt x="22720" y="22700"/>
                </a:lnTo>
                <a:lnTo>
                  <a:pt x="22800" y="22720"/>
                </a:lnTo>
                <a:lnTo>
                  <a:pt x="22960" y="22730"/>
                </a:lnTo>
                <a:lnTo>
                  <a:pt x="22980" y="22730"/>
                </a:lnTo>
                <a:lnTo>
                  <a:pt x="22970" y="22790"/>
                </a:lnTo>
                <a:lnTo>
                  <a:pt x="22890" y="22840"/>
                </a:lnTo>
                <a:lnTo>
                  <a:pt x="22790" y="22850"/>
                </a:lnTo>
                <a:lnTo>
                  <a:pt x="22700" y="22890"/>
                </a:lnTo>
                <a:lnTo>
                  <a:pt x="22460" y="23110"/>
                </a:lnTo>
                <a:lnTo>
                  <a:pt x="22360" y="23170"/>
                </a:lnTo>
                <a:lnTo>
                  <a:pt x="22220" y="23310"/>
                </a:lnTo>
                <a:lnTo>
                  <a:pt x="22360" y="23420"/>
                </a:lnTo>
                <a:lnTo>
                  <a:pt x="22490" y="23450"/>
                </a:lnTo>
                <a:lnTo>
                  <a:pt x="22490" y="23480"/>
                </a:lnTo>
                <a:lnTo>
                  <a:pt x="22490" y="23510"/>
                </a:lnTo>
                <a:lnTo>
                  <a:pt x="22500" y="23530"/>
                </a:lnTo>
                <a:lnTo>
                  <a:pt x="22490" y="23560"/>
                </a:lnTo>
                <a:lnTo>
                  <a:pt x="22550" y="23560"/>
                </a:lnTo>
                <a:lnTo>
                  <a:pt x="22600" y="23580"/>
                </a:lnTo>
                <a:lnTo>
                  <a:pt x="22630" y="23600"/>
                </a:lnTo>
                <a:lnTo>
                  <a:pt x="22660" y="23640"/>
                </a:lnTo>
                <a:lnTo>
                  <a:pt x="22690" y="23610"/>
                </a:lnTo>
                <a:lnTo>
                  <a:pt x="22750" y="23560"/>
                </a:lnTo>
                <a:lnTo>
                  <a:pt x="22780" y="23560"/>
                </a:lnTo>
                <a:lnTo>
                  <a:pt x="22810" y="23550"/>
                </a:lnTo>
                <a:lnTo>
                  <a:pt x="22820" y="23550"/>
                </a:lnTo>
                <a:lnTo>
                  <a:pt x="22830" y="23550"/>
                </a:lnTo>
                <a:lnTo>
                  <a:pt x="22930" y="23550"/>
                </a:lnTo>
                <a:lnTo>
                  <a:pt x="22960" y="23540"/>
                </a:lnTo>
                <a:lnTo>
                  <a:pt x="23000" y="23530"/>
                </a:lnTo>
                <a:lnTo>
                  <a:pt x="23220" y="23560"/>
                </a:lnTo>
                <a:lnTo>
                  <a:pt x="23510" y="23610"/>
                </a:lnTo>
                <a:lnTo>
                  <a:pt x="23670" y="23670"/>
                </a:lnTo>
                <a:lnTo>
                  <a:pt x="23780" y="23700"/>
                </a:lnTo>
                <a:lnTo>
                  <a:pt x="23840" y="23750"/>
                </a:lnTo>
                <a:lnTo>
                  <a:pt x="23870" y="23780"/>
                </a:lnTo>
                <a:lnTo>
                  <a:pt x="23920" y="23790"/>
                </a:lnTo>
                <a:lnTo>
                  <a:pt x="24060" y="23790"/>
                </a:lnTo>
                <a:lnTo>
                  <a:pt x="24100" y="23790"/>
                </a:lnTo>
                <a:lnTo>
                  <a:pt x="24140" y="23800"/>
                </a:lnTo>
                <a:lnTo>
                  <a:pt x="24350" y="23890"/>
                </a:lnTo>
                <a:lnTo>
                  <a:pt x="25030" y="24440"/>
                </a:lnTo>
                <a:lnTo>
                  <a:pt x="25050" y="24470"/>
                </a:lnTo>
                <a:lnTo>
                  <a:pt x="25110" y="24510"/>
                </a:lnTo>
                <a:lnTo>
                  <a:pt x="25210" y="24580"/>
                </a:lnTo>
                <a:lnTo>
                  <a:pt x="25220" y="24590"/>
                </a:lnTo>
                <a:lnTo>
                  <a:pt x="25730" y="24900"/>
                </a:lnTo>
                <a:lnTo>
                  <a:pt x="26480" y="25480"/>
                </a:lnTo>
                <a:lnTo>
                  <a:pt x="26480" y="25490"/>
                </a:lnTo>
                <a:lnTo>
                  <a:pt x="26490" y="25510"/>
                </a:lnTo>
                <a:lnTo>
                  <a:pt x="26510" y="25510"/>
                </a:lnTo>
                <a:lnTo>
                  <a:pt x="26670" y="25630"/>
                </a:lnTo>
                <a:lnTo>
                  <a:pt x="26750" y="25660"/>
                </a:lnTo>
                <a:lnTo>
                  <a:pt x="26770" y="25650"/>
                </a:lnTo>
                <a:lnTo>
                  <a:pt x="26780" y="25670"/>
                </a:lnTo>
                <a:lnTo>
                  <a:pt x="26850" y="25660"/>
                </a:lnTo>
                <a:lnTo>
                  <a:pt x="26940" y="25680"/>
                </a:lnTo>
                <a:lnTo>
                  <a:pt x="27010" y="25700"/>
                </a:lnTo>
                <a:lnTo>
                  <a:pt x="27160" y="25860"/>
                </a:lnTo>
                <a:lnTo>
                  <a:pt x="27250" y="25910"/>
                </a:lnTo>
                <a:lnTo>
                  <a:pt x="27240" y="25960"/>
                </a:lnTo>
                <a:lnTo>
                  <a:pt x="27230" y="26010"/>
                </a:lnTo>
                <a:lnTo>
                  <a:pt x="27230" y="26040"/>
                </a:lnTo>
                <a:lnTo>
                  <a:pt x="27230" y="26060"/>
                </a:lnTo>
                <a:lnTo>
                  <a:pt x="27260" y="26070"/>
                </a:lnTo>
                <a:lnTo>
                  <a:pt x="27290" y="26080"/>
                </a:lnTo>
                <a:lnTo>
                  <a:pt x="27320" y="26040"/>
                </a:lnTo>
                <a:lnTo>
                  <a:pt x="27340" y="26020"/>
                </a:lnTo>
                <a:lnTo>
                  <a:pt x="27370" y="26020"/>
                </a:lnTo>
                <a:lnTo>
                  <a:pt x="27380" y="26050"/>
                </a:lnTo>
                <a:lnTo>
                  <a:pt x="27410" y="26030"/>
                </a:lnTo>
                <a:lnTo>
                  <a:pt x="27420" y="26010"/>
                </a:lnTo>
                <a:lnTo>
                  <a:pt x="27460" y="26000"/>
                </a:lnTo>
                <a:lnTo>
                  <a:pt x="27490" y="26050"/>
                </a:lnTo>
                <a:lnTo>
                  <a:pt x="27510" y="26070"/>
                </a:lnTo>
                <a:lnTo>
                  <a:pt x="27530" y="26050"/>
                </a:lnTo>
                <a:lnTo>
                  <a:pt x="27560" y="26030"/>
                </a:lnTo>
                <a:lnTo>
                  <a:pt x="27590" y="26040"/>
                </a:lnTo>
                <a:lnTo>
                  <a:pt x="27610" y="26060"/>
                </a:lnTo>
                <a:lnTo>
                  <a:pt x="27640" y="26050"/>
                </a:lnTo>
                <a:lnTo>
                  <a:pt x="27660" y="26040"/>
                </a:lnTo>
                <a:lnTo>
                  <a:pt x="27700" y="26030"/>
                </a:lnTo>
                <a:lnTo>
                  <a:pt x="27770" y="26030"/>
                </a:lnTo>
                <a:lnTo>
                  <a:pt x="27850" y="26060"/>
                </a:lnTo>
                <a:lnTo>
                  <a:pt x="27930" y="26080"/>
                </a:lnTo>
                <a:lnTo>
                  <a:pt x="28000" y="26120"/>
                </a:lnTo>
                <a:lnTo>
                  <a:pt x="28030" y="26140"/>
                </a:lnTo>
                <a:lnTo>
                  <a:pt x="28140" y="26130"/>
                </a:lnTo>
                <a:lnTo>
                  <a:pt x="28140" y="2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