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Kompienga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Kompieng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82120" y="43080"/>
                </a:moveTo>
                <a:lnTo>
                  <a:pt x="82210" y="43270"/>
                </a:lnTo>
                <a:lnTo>
                  <a:pt x="82160" y="44270"/>
                </a:lnTo>
                <a:lnTo>
                  <a:pt x="82500" y="44770"/>
                </a:lnTo>
                <a:lnTo>
                  <a:pt x="83380" y="45340"/>
                </a:lnTo>
                <a:lnTo>
                  <a:pt x="84200" y="46010"/>
                </a:lnTo>
                <a:lnTo>
                  <a:pt x="84330" y="46150"/>
                </a:lnTo>
                <a:lnTo>
                  <a:pt x="84340" y="46160"/>
                </a:lnTo>
                <a:lnTo>
                  <a:pt x="84350" y="46160"/>
                </a:lnTo>
                <a:lnTo>
                  <a:pt x="84210" y="46210"/>
                </a:lnTo>
                <a:lnTo>
                  <a:pt x="84060" y="46320"/>
                </a:lnTo>
                <a:lnTo>
                  <a:pt x="83960" y="46460"/>
                </a:lnTo>
                <a:lnTo>
                  <a:pt x="83950" y="46560"/>
                </a:lnTo>
                <a:lnTo>
                  <a:pt x="84060" y="46810"/>
                </a:lnTo>
                <a:lnTo>
                  <a:pt x="83870" y="46930"/>
                </a:lnTo>
                <a:lnTo>
                  <a:pt x="83610" y="47040"/>
                </a:lnTo>
                <a:lnTo>
                  <a:pt x="83380" y="47190"/>
                </a:lnTo>
                <a:lnTo>
                  <a:pt x="83280" y="47410"/>
                </a:lnTo>
                <a:lnTo>
                  <a:pt x="83350" y="47610"/>
                </a:lnTo>
                <a:lnTo>
                  <a:pt x="83460" y="47770"/>
                </a:lnTo>
                <a:lnTo>
                  <a:pt x="83480" y="47920"/>
                </a:lnTo>
                <a:lnTo>
                  <a:pt x="83280" y="48100"/>
                </a:lnTo>
                <a:lnTo>
                  <a:pt x="83200" y="48000"/>
                </a:lnTo>
                <a:lnTo>
                  <a:pt x="83120" y="47970"/>
                </a:lnTo>
                <a:lnTo>
                  <a:pt x="83040" y="48000"/>
                </a:lnTo>
                <a:lnTo>
                  <a:pt x="82960" y="48100"/>
                </a:lnTo>
                <a:lnTo>
                  <a:pt x="82890" y="47970"/>
                </a:lnTo>
                <a:lnTo>
                  <a:pt x="82750" y="47820"/>
                </a:lnTo>
                <a:lnTo>
                  <a:pt x="82620" y="47750"/>
                </a:lnTo>
                <a:lnTo>
                  <a:pt x="82570" y="47890"/>
                </a:lnTo>
                <a:lnTo>
                  <a:pt x="82590" y="47980"/>
                </a:lnTo>
                <a:lnTo>
                  <a:pt x="82700" y="48100"/>
                </a:lnTo>
                <a:lnTo>
                  <a:pt x="82730" y="48210"/>
                </a:lnTo>
                <a:lnTo>
                  <a:pt x="82710" y="48300"/>
                </a:lnTo>
                <a:lnTo>
                  <a:pt x="82570" y="48580"/>
                </a:lnTo>
                <a:lnTo>
                  <a:pt x="82190" y="48390"/>
                </a:lnTo>
                <a:lnTo>
                  <a:pt x="82000" y="48340"/>
                </a:lnTo>
                <a:lnTo>
                  <a:pt x="81780" y="48330"/>
                </a:lnTo>
                <a:lnTo>
                  <a:pt x="81680" y="48350"/>
                </a:lnTo>
                <a:lnTo>
                  <a:pt x="81620" y="48390"/>
                </a:lnTo>
                <a:lnTo>
                  <a:pt x="81560" y="48420"/>
                </a:lnTo>
                <a:lnTo>
                  <a:pt x="81460" y="48420"/>
                </a:lnTo>
                <a:lnTo>
                  <a:pt x="81480" y="48360"/>
                </a:lnTo>
                <a:lnTo>
                  <a:pt x="81390" y="48220"/>
                </a:lnTo>
                <a:lnTo>
                  <a:pt x="81280" y="48130"/>
                </a:lnTo>
                <a:lnTo>
                  <a:pt x="81160" y="48320"/>
                </a:lnTo>
                <a:lnTo>
                  <a:pt x="81040" y="48430"/>
                </a:lnTo>
                <a:lnTo>
                  <a:pt x="80980" y="48580"/>
                </a:lnTo>
                <a:lnTo>
                  <a:pt x="81200" y="48930"/>
                </a:lnTo>
                <a:lnTo>
                  <a:pt x="81240" y="49330"/>
                </a:lnTo>
                <a:lnTo>
                  <a:pt x="81300" y="49540"/>
                </a:lnTo>
                <a:lnTo>
                  <a:pt x="81180" y="49490"/>
                </a:lnTo>
                <a:lnTo>
                  <a:pt x="80960" y="49380"/>
                </a:lnTo>
                <a:lnTo>
                  <a:pt x="80830" y="49380"/>
                </a:lnTo>
                <a:lnTo>
                  <a:pt x="80780" y="49440"/>
                </a:lnTo>
                <a:lnTo>
                  <a:pt x="80700" y="49660"/>
                </a:lnTo>
                <a:lnTo>
                  <a:pt x="80640" y="49700"/>
                </a:lnTo>
                <a:lnTo>
                  <a:pt x="80260" y="49790"/>
                </a:lnTo>
                <a:lnTo>
                  <a:pt x="80200" y="49810"/>
                </a:lnTo>
                <a:lnTo>
                  <a:pt x="80210" y="49990"/>
                </a:lnTo>
                <a:lnTo>
                  <a:pt x="80250" y="49980"/>
                </a:lnTo>
                <a:lnTo>
                  <a:pt x="80330" y="49910"/>
                </a:lnTo>
                <a:lnTo>
                  <a:pt x="80430" y="49930"/>
                </a:lnTo>
                <a:lnTo>
                  <a:pt x="80450" y="49980"/>
                </a:lnTo>
                <a:lnTo>
                  <a:pt x="80430" y="50130"/>
                </a:lnTo>
                <a:lnTo>
                  <a:pt x="80430" y="50180"/>
                </a:lnTo>
                <a:lnTo>
                  <a:pt x="80470" y="50200"/>
                </a:lnTo>
                <a:lnTo>
                  <a:pt x="80580" y="50260"/>
                </a:lnTo>
                <a:lnTo>
                  <a:pt x="80600" y="50250"/>
                </a:lnTo>
                <a:lnTo>
                  <a:pt x="80620" y="50390"/>
                </a:lnTo>
                <a:lnTo>
                  <a:pt x="80620" y="50530"/>
                </a:lnTo>
                <a:lnTo>
                  <a:pt x="80640" y="50650"/>
                </a:lnTo>
                <a:lnTo>
                  <a:pt x="80720" y="50780"/>
                </a:lnTo>
                <a:lnTo>
                  <a:pt x="80850" y="50910"/>
                </a:lnTo>
                <a:lnTo>
                  <a:pt x="80830" y="51100"/>
                </a:lnTo>
                <a:lnTo>
                  <a:pt x="80790" y="51150"/>
                </a:lnTo>
                <a:lnTo>
                  <a:pt x="80710" y="51070"/>
                </a:lnTo>
                <a:lnTo>
                  <a:pt x="80630" y="50960"/>
                </a:lnTo>
                <a:lnTo>
                  <a:pt x="80600" y="50900"/>
                </a:lnTo>
                <a:lnTo>
                  <a:pt x="80480" y="50860"/>
                </a:lnTo>
                <a:lnTo>
                  <a:pt x="80130" y="50820"/>
                </a:lnTo>
                <a:lnTo>
                  <a:pt x="80080" y="50830"/>
                </a:lnTo>
                <a:lnTo>
                  <a:pt x="79960" y="50900"/>
                </a:lnTo>
                <a:lnTo>
                  <a:pt x="79890" y="50900"/>
                </a:lnTo>
                <a:lnTo>
                  <a:pt x="79860" y="50870"/>
                </a:lnTo>
                <a:lnTo>
                  <a:pt x="79800" y="50760"/>
                </a:lnTo>
                <a:lnTo>
                  <a:pt x="79770" y="50730"/>
                </a:lnTo>
                <a:lnTo>
                  <a:pt x="79710" y="50710"/>
                </a:lnTo>
                <a:lnTo>
                  <a:pt x="79650" y="50650"/>
                </a:lnTo>
                <a:lnTo>
                  <a:pt x="79570" y="50600"/>
                </a:lnTo>
                <a:lnTo>
                  <a:pt x="79320" y="50560"/>
                </a:lnTo>
                <a:lnTo>
                  <a:pt x="79270" y="50540"/>
                </a:lnTo>
                <a:lnTo>
                  <a:pt x="79220" y="50560"/>
                </a:lnTo>
                <a:lnTo>
                  <a:pt x="79140" y="50660"/>
                </a:lnTo>
                <a:lnTo>
                  <a:pt x="79070" y="50810"/>
                </a:lnTo>
                <a:lnTo>
                  <a:pt x="78980" y="50950"/>
                </a:lnTo>
                <a:lnTo>
                  <a:pt x="78940" y="50980"/>
                </a:lnTo>
                <a:lnTo>
                  <a:pt x="78920" y="51100"/>
                </a:lnTo>
                <a:lnTo>
                  <a:pt x="78930" y="51230"/>
                </a:lnTo>
                <a:lnTo>
                  <a:pt x="78970" y="51340"/>
                </a:lnTo>
                <a:lnTo>
                  <a:pt x="79060" y="51380"/>
                </a:lnTo>
                <a:lnTo>
                  <a:pt x="79130" y="51440"/>
                </a:lnTo>
                <a:lnTo>
                  <a:pt x="79140" y="51580"/>
                </a:lnTo>
                <a:lnTo>
                  <a:pt x="79110" y="51720"/>
                </a:lnTo>
                <a:lnTo>
                  <a:pt x="79060" y="51780"/>
                </a:lnTo>
                <a:lnTo>
                  <a:pt x="78860" y="51780"/>
                </a:lnTo>
                <a:lnTo>
                  <a:pt x="78700" y="51760"/>
                </a:lnTo>
                <a:lnTo>
                  <a:pt x="78350" y="51560"/>
                </a:lnTo>
                <a:lnTo>
                  <a:pt x="76860" y="51590"/>
                </a:lnTo>
                <a:lnTo>
                  <a:pt x="75750" y="51610"/>
                </a:lnTo>
                <a:lnTo>
                  <a:pt x="75030" y="51750"/>
                </a:lnTo>
                <a:lnTo>
                  <a:pt x="73600" y="52260"/>
                </a:lnTo>
                <a:lnTo>
                  <a:pt x="73740" y="51760"/>
                </a:lnTo>
                <a:lnTo>
                  <a:pt x="73550" y="51720"/>
                </a:lnTo>
                <a:lnTo>
                  <a:pt x="73590" y="51670"/>
                </a:lnTo>
                <a:lnTo>
                  <a:pt x="73610" y="51620"/>
                </a:lnTo>
                <a:lnTo>
                  <a:pt x="73620" y="51570"/>
                </a:lnTo>
                <a:lnTo>
                  <a:pt x="73630" y="51520"/>
                </a:lnTo>
                <a:lnTo>
                  <a:pt x="73630" y="51480"/>
                </a:lnTo>
                <a:lnTo>
                  <a:pt x="73610" y="51460"/>
                </a:lnTo>
                <a:lnTo>
                  <a:pt x="73580" y="51440"/>
                </a:lnTo>
                <a:lnTo>
                  <a:pt x="72300" y="51180"/>
                </a:lnTo>
                <a:lnTo>
                  <a:pt x="72330" y="51080"/>
                </a:lnTo>
                <a:lnTo>
                  <a:pt x="72770" y="50150"/>
                </a:lnTo>
                <a:lnTo>
                  <a:pt x="72930" y="49990"/>
                </a:lnTo>
                <a:lnTo>
                  <a:pt x="73090" y="50070"/>
                </a:lnTo>
                <a:lnTo>
                  <a:pt x="73220" y="50260"/>
                </a:lnTo>
                <a:lnTo>
                  <a:pt x="73400" y="50480"/>
                </a:lnTo>
                <a:lnTo>
                  <a:pt x="73600" y="50530"/>
                </a:lnTo>
                <a:lnTo>
                  <a:pt x="73710" y="50380"/>
                </a:lnTo>
                <a:lnTo>
                  <a:pt x="73730" y="50050"/>
                </a:lnTo>
                <a:lnTo>
                  <a:pt x="73800" y="49750"/>
                </a:lnTo>
                <a:lnTo>
                  <a:pt x="73940" y="49540"/>
                </a:lnTo>
                <a:lnTo>
                  <a:pt x="74360" y="49040"/>
                </a:lnTo>
                <a:lnTo>
                  <a:pt x="74360" y="48910"/>
                </a:lnTo>
                <a:lnTo>
                  <a:pt x="74350" y="48800"/>
                </a:lnTo>
                <a:lnTo>
                  <a:pt x="74410" y="48610"/>
                </a:lnTo>
                <a:lnTo>
                  <a:pt x="74350" y="48400"/>
                </a:lnTo>
                <a:lnTo>
                  <a:pt x="74240" y="48220"/>
                </a:lnTo>
                <a:lnTo>
                  <a:pt x="74130" y="47710"/>
                </a:lnTo>
                <a:lnTo>
                  <a:pt x="74200" y="47490"/>
                </a:lnTo>
                <a:lnTo>
                  <a:pt x="74490" y="47290"/>
                </a:lnTo>
                <a:lnTo>
                  <a:pt x="74610" y="46980"/>
                </a:lnTo>
                <a:lnTo>
                  <a:pt x="74560" y="46740"/>
                </a:lnTo>
                <a:lnTo>
                  <a:pt x="74430" y="46390"/>
                </a:lnTo>
                <a:lnTo>
                  <a:pt x="74190" y="45950"/>
                </a:lnTo>
                <a:lnTo>
                  <a:pt x="74100" y="45670"/>
                </a:lnTo>
                <a:lnTo>
                  <a:pt x="74060" y="44850"/>
                </a:lnTo>
                <a:lnTo>
                  <a:pt x="74000" y="44550"/>
                </a:lnTo>
                <a:lnTo>
                  <a:pt x="74080" y="43750"/>
                </a:lnTo>
                <a:lnTo>
                  <a:pt x="74200" y="43570"/>
                </a:lnTo>
                <a:lnTo>
                  <a:pt x="74550" y="43280"/>
                </a:lnTo>
                <a:lnTo>
                  <a:pt x="74940" y="43100"/>
                </a:lnTo>
                <a:lnTo>
                  <a:pt x="76000" y="42840"/>
                </a:lnTo>
                <a:lnTo>
                  <a:pt x="76270" y="42610"/>
                </a:lnTo>
                <a:lnTo>
                  <a:pt x="76210" y="42320"/>
                </a:lnTo>
                <a:lnTo>
                  <a:pt x="76300" y="41980"/>
                </a:lnTo>
                <a:lnTo>
                  <a:pt x="76580" y="41690"/>
                </a:lnTo>
                <a:lnTo>
                  <a:pt x="76730" y="41570"/>
                </a:lnTo>
                <a:lnTo>
                  <a:pt x="77230" y="41260"/>
                </a:lnTo>
                <a:lnTo>
                  <a:pt x="77920" y="40720"/>
                </a:lnTo>
                <a:lnTo>
                  <a:pt x="78190" y="40740"/>
                </a:lnTo>
                <a:lnTo>
                  <a:pt x="78430" y="40850"/>
                </a:lnTo>
                <a:lnTo>
                  <a:pt x="78810" y="40910"/>
                </a:lnTo>
                <a:lnTo>
                  <a:pt x="79130" y="40930"/>
                </a:lnTo>
                <a:lnTo>
                  <a:pt x="79260" y="41010"/>
                </a:lnTo>
                <a:lnTo>
                  <a:pt x="79410" y="41130"/>
                </a:lnTo>
                <a:lnTo>
                  <a:pt x="79640" y="41170"/>
                </a:lnTo>
                <a:lnTo>
                  <a:pt x="79770" y="41290"/>
                </a:lnTo>
                <a:lnTo>
                  <a:pt x="79850" y="41480"/>
                </a:lnTo>
                <a:lnTo>
                  <a:pt x="79990" y="41640"/>
                </a:lnTo>
                <a:lnTo>
                  <a:pt x="80130" y="41700"/>
                </a:lnTo>
                <a:lnTo>
                  <a:pt x="80510" y="41720"/>
                </a:lnTo>
                <a:lnTo>
                  <a:pt x="80670" y="41710"/>
                </a:lnTo>
                <a:lnTo>
                  <a:pt x="80750" y="41820"/>
                </a:lnTo>
                <a:lnTo>
                  <a:pt x="80780" y="42020"/>
                </a:lnTo>
                <a:lnTo>
                  <a:pt x="80910" y="42200"/>
                </a:lnTo>
                <a:lnTo>
                  <a:pt x="81070" y="42370"/>
                </a:lnTo>
                <a:lnTo>
                  <a:pt x="81230" y="42460"/>
                </a:lnTo>
                <a:lnTo>
                  <a:pt x="81320" y="42530"/>
                </a:lnTo>
                <a:lnTo>
                  <a:pt x="81320" y="42720"/>
                </a:lnTo>
                <a:lnTo>
                  <a:pt x="81370" y="42810"/>
                </a:lnTo>
                <a:lnTo>
                  <a:pt x="81510" y="42750"/>
                </a:lnTo>
                <a:lnTo>
                  <a:pt x="81620" y="42760"/>
                </a:lnTo>
                <a:lnTo>
                  <a:pt x="81710" y="42830"/>
                </a:lnTo>
                <a:lnTo>
                  <a:pt x="81830" y="42820"/>
                </a:lnTo>
                <a:lnTo>
                  <a:pt x="82010" y="42950"/>
                </a:lnTo>
                <a:lnTo>
                  <a:pt x="82120" y="43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