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Komoé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Komoé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9170" y="59730"/>
                </a:moveTo>
                <a:lnTo>
                  <a:pt x="9470" y="59500"/>
                </a:lnTo>
                <a:lnTo>
                  <a:pt x="9470" y="59270"/>
                </a:lnTo>
                <a:lnTo>
                  <a:pt x="9520" y="59080"/>
                </a:lnTo>
                <a:lnTo>
                  <a:pt x="9640" y="58900"/>
                </a:lnTo>
                <a:lnTo>
                  <a:pt x="9660" y="58750"/>
                </a:lnTo>
                <a:lnTo>
                  <a:pt x="9590" y="58350"/>
                </a:lnTo>
                <a:lnTo>
                  <a:pt x="9600" y="58150"/>
                </a:lnTo>
                <a:lnTo>
                  <a:pt x="9520" y="57920"/>
                </a:lnTo>
                <a:lnTo>
                  <a:pt x="9330" y="57700"/>
                </a:lnTo>
                <a:lnTo>
                  <a:pt x="9280" y="57220"/>
                </a:lnTo>
                <a:lnTo>
                  <a:pt x="9040" y="57090"/>
                </a:lnTo>
                <a:lnTo>
                  <a:pt x="8870" y="56910"/>
                </a:lnTo>
                <a:lnTo>
                  <a:pt x="8990" y="56650"/>
                </a:lnTo>
                <a:lnTo>
                  <a:pt x="9120" y="56400"/>
                </a:lnTo>
                <a:lnTo>
                  <a:pt x="9240" y="56470"/>
                </a:lnTo>
                <a:lnTo>
                  <a:pt x="9490" y="56500"/>
                </a:lnTo>
                <a:lnTo>
                  <a:pt x="9840" y="56380"/>
                </a:lnTo>
                <a:lnTo>
                  <a:pt x="10170" y="56310"/>
                </a:lnTo>
                <a:lnTo>
                  <a:pt x="10390" y="56240"/>
                </a:lnTo>
                <a:lnTo>
                  <a:pt x="10570" y="56300"/>
                </a:lnTo>
                <a:lnTo>
                  <a:pt x="10720" y="56320"/>
                </a:lnTo>
                <a:lnTo>
                  <a:pt x="10850" y="56120"/>
                </a:lnTo>
                <a:lnTo>
                  <a:pt x="11030" y="55770"/>
                </a:lnTo>
                <a:lnTo>
                  <a:pt x="11100" y="55550"/>
                </a:lnTo>
                <a:lnTo>
                  <a:pt x="11160" y="55330"/>
                </a:lnTo>
                <a:lnTo>
                  <a:pt x="11130" y="54900"/>
                </a:lnTo>
                <a:lnTo>
                  <a:pt x="11030" y="54530"/>
                </a:lnTo>
                <a:lnTo>
                  <a:pt x="11110" y="54270"/>
                </a:lnTo>
                <a:lnTo>
                  <a:pt x="11140" y="54020"/>
                </a:lnTo>
                <a:lnTo>
                  <a:pt x="10950" y="53860"/>
                </a:lnTo>
                <a:lnTo>
                  <a:pt x="10760" y="53900"/>
                </a:lnTo>
                <a:lnTo>
                  <a:pt x="10580" y="53820"/>
                </a:lnTo>
                <a:lnTo>
                  <a:pt x="10280" y="53750"/>
                </a:lnTo>
                <a:lnTo>
                  <a:pt x="9970" y="53620"/>
                </a:lnTo>
                <a:lnTo>
                  <a:pt x="9840" y="53440"/>
                </a:lnTo>
                <a:lnTo>
                  <a:pt x="10440" y="53200"/>
                </a:lnTo>
                <a:lnTo>
                  <a:pt x="10950" y="52780"/>
                </a:lnTo>
                <a:lnTo>
                  <a:pt x="11180" y="52760"/>
                </a:lnTo>
                <a:lnTo>
                  <a:pt x="11690" y="52850"/>
                </a:lnTo>
                <a:lnTo>
                  <a:pt x="12670" y="52840"/>
                </a:lnTo>
                <a:lnTo>
                  <a:pt x="12830" y="52900"/>
                </a:lnTo>
                <a:lnTo>
                  <a:pt x="12920" y="52990"/>
                </a:lnTo>
                <a:lnTo>
                  <a:pt x="12980" y="53150"/>
                </a:lnTo>
                <a:lnTo>
                  <a:pt x="13300" y="53560"/>
                </a:lnTo>
                <a:lnTo>
                  <a:pt x="13430" y="53750"/>
                </a:lnTo>
                <a:lnTo>
                  <a:pt x="13630" y="53850"/>
                </a:lnTo>
                <a:lnTo>
                  <a:pt x="13950" y="53950"/>
                </a:lnTo>
                <a:lnTo>
                  <a:pt x="14200" y="54100"/>
                </a:lnTo>
                <a:lnTo>
                  <a:pt x="14430" y="54080"/>
                </a:lnTo>
                <a:lnTo>
                  <a:pt x="15030" y="53630"/>
                </a:lnTo>
                <a:lnTo>
                  <a:pt x="15120" y="53510"/>
                </a:lnTo>
                <a:lnTo>
                  <a:pt x="15330" y="53310"/>
                </a:lnTo>
                <a:lnTo>
                  <a:pt x="15650" y="53110"/>
                </a:lnTo>
                <a:lnTo>
                  <a:pt x="15940" y="53000"/>
                </a:lnTo>
                <a:lnTo>
                  <a:pt x="16220" y="53000"/>
                </a:lnTo>
                <a:lnTo>
                  <a:pt x="16470" y="53020"/>
                </a:lnTo>
                <a:lnTo>
                  <a:pt x="16750" y="53130"/>
                </a:lnTo>
                <a:lnTo>
                  <a:pt x="17000" y="53400"/>
                </a:lnTo>
                <a:lnTo>
                  <a:pt x="17290" y="54150"/>
                </a:lnTo>
                <a:lnTo>
                  <a:pt x="17420" y="54350"/>
                </a:lnTo>
                <a:lnTo>
                  <a:pt x="17590" y="54420"/>
                </a:lnTo>
                <a:lnTo>
                  <a:pt x="17890" y="54450"/>
                </a:lnTo>
                <a:lnTo>
                  <a:pt x="18570" y="54660"/>
                </a:lnTo>
                <a:lnTo>
                  <a:pt x="18670" y="54740"/>
                </a:lnTo>
                <a:lnTo>
                  <a:pt x="18740" y="54880"/>
                </a:lnTo>
                <a:lnTo>
                  <a:pt x="18850" y="54990"/>
                </a:lnTo>
                <a:lnTo>
                  <a:pt x="19030" y="54980"/>
                </a:lnTo>
                <a:lnTo>
                  <a:pt x="19650" y="54640"/>
                </a:lnTo>
                <a:lnTo>
                  <a:pt x="19760" y="54550"/>
                </a:lnTo>
                <a:lnTo>
                  <a:pt x="20050" y="54410"/>
                </a:lnTo>
                <a:lnTo>
                  <a:pt x="20530" y="54250"/>
                </a:lnTo>
                <a:lnTo>
                  <a:pt x="20860" y="54090"/>
                </a:lnTo>
                <a:lnTo>
                  <a:pt x="21000" y="54080"/>
                </a:lnTo>
                <a:lnTo>
                  <a:pt x="21100" y="54140"/>
                </a:lnTo>
                <a:lnTo>
                  <a:pt x="21370" y="54440"/>
                </a:lnTo>
                <a:lnTo>
                  <a:pt x="21520" y="54580"/>
                </a:lnTo>
                <a:lnTo>
                  <a:pt x="21680" y="54680"/>
                </a:lnTo>
                <a:lnTo>
                  <a:pt x="21940" y="54760"/>
                </a:lnTo>
                <a:lnTo>
                  <a:pt x="22600" y="54890"/>
                </a:lnTo>
                <a:lnTo>
                  <a:pt x="22840" y="55140"/>
                </a:lnTo>
                <a:lnTo>
                  <a:pt x="23050" y="55120"/>
                </a:lnTo>
                <a:lnTo>
                  <a:pt x="23220" y="55020"/>
                </a:lnTo>
                <a:lnTo>
                  <a:pt x="23600" y="54900"/>
                </a:lnTo>
                <a:lnTo>
                  <a:pt x="23760" y="54790"/>
                </a:lnTo>
                <a:lnTo>
                  <a:pt x="23810" y="54590"/>
                </a:lnTo>
                <a:lnTo>
                  <a:pt x="23830" y="54360"/>
                </a:lnTo>
                <a:lnTo>
                  <a:pt x="24230" y="53970"/>
                </a:lnTo>
                <a:lnTo>
                  <a:pt x="24370" y="53750"/>
                </a:lnTo>
                <a:lnTo>
                  <a:pt x="24500" y="53580"/>
                </a:lnTo>
                <a:lnTo>
                  <a:pt x="24700" y="53510"/>
                </a:lnTo>
                <a:lnTo>
                  <a:pt x="25190" y="53500"/>
                </a:lnTo>
                <a:lnTo>
                  <a:pt x="25190" y="53600"/>
                </a:lnTo>
                <a:lnTo>
                  <a:pt x="25290" y="53770"/>
                </a:lnTo>
                <a:lnTo>
                  <a:pt x="25470" y="53950"/>
                </a:lnTo>
                <a:lnTo>
                  <a:pt x="25570" y="54210"/>
                </a:lnTo>
                <a:lnTo>
                  <a:pt x="25610" y="54440"/>
                </a:lnTo>
                <a:lnTo>
                  <a:pt x="25450" y="54540"/>
                </a:lnTo>
                <a:lnTo>
                  <a:pt x="24800" y="54530"/>
                </a:lnTo>
                <a:lnTo>
                  <a:pt x="24570" y="54570"/>
                </a:lnTo>
                <a:lnTo>
                  <a:pt x="24460" y="54670"/>
                </a:lnTo>
                <a:lnTo>
                  <a:pt x="24420" y="54770"/>
                </a:lnTo>
                <a:lnTo>
                  <a:pt x="24400" y="54900"/>
                </a:lnTo>
                <a:lnTo>
                  <a:pt x="24450" y="55050"/>
                </a:lnTo>
                <a:lnTo>
                  <a:pt x="24580" y="55180"/>
                </a:lnTo>
                <a:lnTo>
                  <a:pt x="24770" y="55240"/>
                </a:lnTo>
                <a:lnTo>
                  <a:pt x="25210" y="55290"/>
                </a:lnTo>
                <a:lnTo>
                  <a:pt x="25340" y="55390"/>
                </a:lnTo>
                <a:lnTo>
                  <a:pt x="25550" y="55640"/>
                </a:lnTo>
                <a:lnTo>
                  <a:pt x="25560" y="55730"/>
                </a:lnTo>
                <a:lnTo>
                  <a:pt x="25540" y="55920"/>
                </a:lnTo>
                <a:lnTo>
                  <a:pt x="25510" y="56040"/>
                </a:lnTo>
                <a:lnTo>
                  <a:pt x="25490" y="56160"/>
                </a:lnTo>
                <a:lnTo>
                  <a:pt x="25470" y="57180"/>
                </a:lnTo>
                <a:lnTo>
                  <a:pt x="25510" y="57510"/>
                </a:lnTo>
                <a:lnTo>
                  <a:pt x="25510" y="57700"/>
                </a:lnTo>
                <a:lnTo>
                  <a:pt x="25460" y="57750"/>
                </a:lnTo>
                <a:lnTo>
                  <a:pt x="25360" y="57820"/>
                </a:lnTo>
                <a:lnTo>
                  <a:pt x="25240" y="57960"/>
                </a:lnTo>
                <a:lnTo>
                  <a:pt x="25160" y="58210"/>
                </a:lnTo>
                <a:lnTo>
                  <a:pt x="25040" y="58480"/>
                </a:lnTo>
                <a:lnTo>
                  <a:pt x="24710" y="58900"/>
                </a:lnTo>
                <a:lnTo>
                  <a:pt x="24650" y="58990"/>
                </a:lnTo>
                <a:lnTo>
                  <a:pt x="24600" y="59070"/>
                </a:lnTo>
                <a:lnTo>
                  <a:pt x="24600" y="59260"/>
                </a:lnTo>
                <a:lnTo>
                  <a:pt x="24690" y="59440"/>
                </a:lnTo>
                <a:lnTo>
                  <a:pt x="24740" y="59600"/>
                </a:lnTo>
                <a:lnTo>
                  <a:pt x="24820" y="59990"/>
                </a:lnTo>
                <a:lnTo>
                  <a:pt x="24900" y="60200"/>
                </a:lnTo>
                <a:lnTo>
                  <a:pt x="24920" y="60390"/>
                </a:lnTo>
                <a:lnTo>
                  <a:pt x="24840" y="60600"/>
                </a:lnTo>
                <a:lnTo>
                  <a:pt x="24480" y="61110"/>
                </a:lnTo>
                <a:lnTo>
                  <a:pt x="24270" y="61560"/>
                </a:lnTo>
                <a:lnTo>
                  <a:pt x="24140" y="61720"/>
                </a:lnTo>
                <a:lnTo>
                  <a:pt x="23770" y="61920"/>
                </a:lnTo>
                <a:lnTo>
                  <a:pt x="23270" y="62070"/>
                </a:lnTo>
                <a:lnTo>
                  <a:pt x="23000" y="62070"/>
                </a:lnTo>
                <a:lnTo>
                  <a:pt x="22660" y="61990"/>
                </a:lnTo>
                <a:lnTo>
                  <a:pt x="22410" y="62000"/>
                </a:lnTo>
                <a:lnTo>
                  <a:pt x="22310" y="62190"/>
                </a:lnTo>
                <a:lnTo>
                  <a:pt x="22190" y="62560"/>
                </a:lnTo>
                <a:lnTo>
                  <a:pt x="22150" y="62720"/>
                </a:lnTo>
                <a:lnTo>
                  <a:pt x="22250" y="63020"/>
                </a:lnTo>
                <a:lnTo>
                  <a:pt x="22920" y="63560"/>
                </a:lnTo>
                <a:lnTo>
                  <a:pt x="23260" y="63920"/>
                </a:lnTo>
                <a:lnTo>
                  <a:pt x="23290" y="64150"/>
                </a:lnTo>
                <a:lnTo>
                  <a:pt x="23280" y="64330"/>
                </a:lnTo>
                <a:lnTo>
                  <a:pt x="23280" y="64400"/>
                </a:lnTo>
                <a:lnTo>
                  <a:pt x="23070" y="64460"/>
                </a:lnTo>
                <a:lnTo>
                  <a:pt x="22640" y="64740"/>
                </a:lnTo>
                <a:lnTo>
                  <a:pt x="22390" y="64810"/>
                </a:lnTo>
                <a:lnTo>
                  <a:pt x="22220" y="64900"/>
                </a:lnTo>
                <a:lnTo>
                  <a:pt x="22170" y="65090"/>
                </a:lnTo>
                <a:lnTo>
                  <a:pt x="22100" y="65250"/>
                </a:lnTo>
                <a:lnTo>
                  <a:pt x="21730" y="65260"/>
                </a:lnTo>
                <a:lnTo>
                  <a:pt x="21640" y="65290"/>
                </a:lnTo>
                <a:lnTo>
                  <a:pt x="21460" y="65370"/>
                </a:lnTo>
                <a:lnTo>
                  <a:pt x="21450" y="65410"/>
                </a:lnTo>
                <a:lnTo>
                  <a:pt x="21440" y="65470"/>
                </a:lnTo>
                <a:lnTo>
                  <a:pt x="21420" y="65520"/>
                </a:lnTo>
                <a:lnTo>
                  <a:pt x="21350" y="65540"/>
                </a:lnTo>
                <a:lnTo>
                  <a:pt x="21280" y="65520"/>
                </a:lnTo>
                <a:lnTo>
                  <a:pt x="21160" y="65450"/>
                </a:lnTo>
                <a:lnTo>
                  <a:pt x="20510" y="65260"/>
                </a:lnTo>
                <a:lnTo>
                  <a:pt x="20310" y="65280"/>
                </a:lnTo>
                <a:lnTo>
                  <a:pt x="20100" y="65440"/>
                </a:lnTo>
                <a:lnTo>
                  <a:pt x="19780" y="65900"/>
                </a:lnTo>
                <a:lnTo>
                  <a:pt x="19560" y="66020"/>
                </a:lnTo>
                <a:lnTo>
                  <a:pt x="19130" y="66080"/>
                </a:lnTo>
                <a:lnTo>
                  <a:pt x="18930" y="66150"/>
                </a:lnTo>
                <a:lnTo>
                  <a:pt x="18780" y="66290"/>
                </a:lnTo>
                <a:lnTo>
                  <a:pt x="18830" y="66300"/>
                </a:lnTo>
                <a:lnTo>
                  <a:pt x="18960" y="66340"/>
                </a:lnTo>
                <a:lnTo>
                  <a:pt x="18620" y="66710"/>
                </a:lnTo>
                <a:lnTo>
                  <a:pt x="18550" y="66820"/>
                </a:lnTo>
                <a:lnTo>
                  <a:pt x="18550" y="66920"/>
                </a:lnTo>
                <a:lnTo>
                  <a:pt x="18590" y="67190"/>
                </a:lnTo>
                <a:lnTo>
                  <a:pt x="18560" y="67340"/>
                </a:lnTo>
                <a:lnTo>
                  <a:pt x="18410" y="67630"/>
                </a:lnTo>
                <a:lnTo>
                  <a:pt x="18330" y="67720"/>
                </a:lnTo>
                <a:lnTo>
                  <a:pt x="18020" y="67590"/>
                </a:lnTo>
                <a:lnTo>
                  <a:pt x="17840" y="67540"/>
                </a:lnTo>
                <a:lnTo>
                  <a:pt x="17810" y="67730"/>
                </a:lnTo>
                <a:lnTo>
                  <a:pt x="17810" y="67920"/>
                </a:lnTo>
                <a:lnTo>
                  <a:pt x="17770" y="68020"/>
                </a:lnTo>
                <a:lnTo>
                  <a:pt x="17620" y="67950"/>
                </a:lnTo>
                <a:lnTo>
                  <a:pt x="17540" y="67820"/>
                </a:lnTo>
                <a:lnTo>
                  <a:pt x="17440" y="67440"/>
                </a:lnTo>
                <a:lnTo>
                  <a:pt x="17340" y="67270"/>
                </a:lnTo>
                <a:lnTo>
                  <a:pt x="17060" y="67200"/>
                </a:lnTo>
                <a:lnTo>
                  <a:pt x="16650" y="67220"/>
                </a:lnTo>
                <a:lnTo>
                  <a:pt x="16270" y="67180"/>
                </a:lnTo>
                <a:lnTo>
                  <a:pt x="16110" y="66940"/>
                </a:lnTo>
                <a:lnTo>
                  <a:pt x="16140" y="66730"/>
                </a:lnTo>
                <a:lnTo>
                  <a:pt x="16250" y="66430"/>
                </a:lnTo>
                <a:lnTo>
                  <a:pt x="16280" y="66230"/>
                </a:lnTo>
                <a:lnTo>
                  <a:pt x="16250" y="66170"/>
                </a:lnTo>
                <a:lnTo>
                  <a:pt x="16180" y="66140"/>
                </a:lnTo>
                <a:lnTo>
                  <a:pt x="16090" y="66120"/>
                </a:lnTo>
                <a:lnTo>
                  <a:pt x="15880" y="66120"/>
                </a:lnTo>
                <a:lnTo>
                  <a:pt x="15840" y="66140"/>
                </a:lnTo>
                <a:lnTo>
                  <a:pt x="15840" y="66190"/>
                </a:lnTo>
                <a:lnTo>
                  <a:pt x="15800" y="66260"/>
                </a:lnTo>
                <a:lnTo>
                  <a:pt x="15740" y="66420"/>
                </a:lnTo>
                <a:lnTo>
                  <a:pt x="15740" y="66580"/>
                </a:lnTo>
                <a:lnTo>
                  <a:pt x="15690" y="66700"/>
                </a:lnTo>
                <a:lnTo>
                  <a:pt x="15530" y="66750"/>
                </a:lnTo>
                <a:lnTo>
                  <a:pt x="15390" y="66700"/>
                </a:lnTo>
                <a:lnTo>
                  <a:pt x="15230" y="66450"/>
                </a:lnTo>
                <a:lnTo>
                  <a:pt x="15100" y="66340"/>
                </a:lnTo>
                <a:lnTo>
                  <a:pt x="14950" y="66500"/>
                </a:lnTo>
                <a:lnTo>
                  <a:pt x="14810" y="66570"/>
                </a:lnTo>
                <a:lnTo>
                  <a:pt x="14670" y="66590"/>
                </a:lnTo>
                <a:lnTo>
                  <a:pt x="14500" y="66590"/>
                </a:lnTo>
                <a:lnTo>
                  <a:pt x="14520" y="66620"/>
                </a:lnTo>
                <a:lnTo>
                  <a:pt x="14480" y="66690"/>
                </a:lnTo>
                <a:lnTo>
                  <a:pt x="14400" y="66770"/>
                </a:lnTo>
                <a:lnTo>
                  <a:pt x="14310" y="66830"/>
                </a:lnTo>
                <a:lnTo>
                  <a:pt x="14210" y="66870"/>
                </a:lnTo>
                <a:lnTo>
                  <a:pt x="14210" y="66860"/>
                </a:lnTo>
                <a:lnTo>
                  <a:pt x="14210" y="66820"/>
                </a:lnTo>
                <a:lnTo>
                  <a:pt x="14150" y="66750"/>
                </a:lnTo>
                <a:lnTo>
                  <a:pt x="13990" y="66690"/>
                </a:lnTo>
                <a:lnTo>
                  <a:pt x="13930" y="66640"/>
                </a:lnTo>
                <a:lnTo>
                  <a:pt x="13910" y="66550"/>
                </a:lnTo>
                <a:lnTo>
                  <a:pt x="13890" y="66420"/>
                </a:lnTo>
                <a:lnTo>
                  <a:pt x="13850" y="66350"/>
                </a:lnTo>
                <a:lnTo>
                  <a:pt x="13720" y="66230"/>
                </a:lnTo>
                <a:lnTo>
                  <a:pt x="13650" y="66150"/>
                </a:lnTo>
                <a:lnTo>
                  <a:pt x="13610" y="66080"/>
                </a:lnTo>
                <a:lnTo>
                  <a:pt x="13560" y="66040"/>
                </a:lnTo>
                <a:lnTo>
                  <a:pt x="13440" y="66030"/>
                </a:lnTo>
                <a:lnTo>
                  <a:pt x="13320" y="66040"/>
                </a:lnTo>
                <a:lnTo>
                  <a:pt x="13280" y="66080"/>
                </a:lnTo>
                <a:lnTo>
                  <a:pt x="13300" y="66130"/>
                </a:lnTo>
                <a:lnTo>
                  <a:pt x="13370" y="66190"/>
                </a:lnTo>
                <a:lnTo>
                  <a:pt x="13190" y="66230"/>
                </a:lnTo>
                <a:lnTo>
                  <a:pt x="13040" y="65980"/>
                </a:lnTo>
                <a:lnTo>
                  <a:pt x="12890" y="66030"/>
                </a:lnTo>
                <a:lnTo>
                  <a:pt x="12850" y="65930"/>
                </a:lnTo>
                <a:lnTo>
                  <a:pt x="12830" y="65890"/>
                </a:lnTo>
                <a:lnTo>
                  <a:pt x="12730" y="65790"/>
                </a:lnTo>
                <a:lnTo>
                  <a:pt x="12730" y="65710"/>
                </a:lnTo>
                <a:lnTo>
                  <a:pt x="12840" y="65720"/>
                </a:lnTo>
                <a:lnTo>
                  <a:pt x="12940" y="65700"/>
                </a:lnTo>
                <a:lnTo>
                  <a:pt x="13120" y="65630"/>
                </a:lnTo>
                <a:lnTo>
                  <a:pt x="13010" y="65440"/>
                </a:lnTo>
                <a:lnTo>
                  <a:pt x="12960" y="65170"/>
                </a:lnTo>
                <a:lnTo>
                  <a:pt x="12860" y="65000"/>
                </a:lnTo>
                <a:lnTo>
                  <a:pt x="12650" y="65070"/>
                </a:lnTo>
                <a:lnTo>
                  <a:pt x="12570" y="64830"/>
                </a:lnTo>
                <a:lnTo>
                  <a:pt x="12410" y="64690"/>
                </a:lnTo>
                <a:lnTo>
                  <a:pt x="12180" y="64610"/>
                </a:lnTo>
                <a:lnTo>
                  <a:pt x="11910" y="64590"/>
                </a:lnTo>
                <a:lnTo>
                  <a:pt x="11810" y="64570"/>
                </a:lnTo>
                <a:lnTo>
                  <a:pt x="11770" y="64510"/>
                </a:lnTo>
                <a:lnTo>
                  <a:pt x="11720" y="64460"/>
                </a:lnTo>
                <a:lnTo>
                  <a:pt x="11590" y="64430"/>
                </a:lnTo>
                <a:lnTo>
                  <a:pt x="11500" y="64490"/>
                </a:lnTo>
                <a:lnTo>
                  <a:pt x="11440" y="64590"/>
                </a:lnTo>
                <a:lnTo>
                  <a:pt x="11380" y="64670"/>
                </a:lnTo>
                <a:lnTo>
                  <a:pt x="11280" y="64630"/>
                </a:lnTo>
                <a:lnTo>
                  <a:pt x="10940" y="64320"/>
                </a:lnTo>
                <a:lnTo>
                  <a:pt x="10920" y="64180"/>
                </a:lnTo>
                <a:lnTo>
                  <a:pt x="11090" y="63710"/>
                </a:lnTo>
                <a:lnTo>
                  <a:pt x="11070" y="63630"/>
                </a:lnTo>
                <a:lnTo>
                  <a:pt x="10940" y="63360"/>
                </a:lnTo>
                <a:lnTo>
                  <a:pt x="10810" y="63190"/>
                </a:lnTo>
                <a:lnTo>
                  <a:pt x="10760" y="63070"/>
                </a:lnTo>
                <a:lnTo>
                  <a:pt x="11010" y="63060"/>
                </a:lnTo>
                <a:lnTo>
                  <a:pt x="11050" y="62910"/>
                </a:lnTo>
                <a:lnTo>
                  <a:pt x="10970" y="62690"/>
                </a:lnTo>
                <a:lnTo>
                  <a:pt x="10840" y="62510"/>
                </a:lnTo>
                <a:lnTo>
                  <a:pt x="10700" y="62420"/>
                </a:lnTo>
                <a:lnTo>
                  <a:pt x="10550" y="62350"/>
                </a:lnTo>
                <a:lnTo>
                  <a:pt x="10430" y="62240"/>
                </a:lnTo>
                <a:lnTo>
                  <a:pt x="10370" y="62030"/>
                </a:lnTo>
                <a:lnTo>
                  <a:pt x="10260" y="62130"/>
                </a:lnTo>
                <a:lnTo>
                  <a:pt x="10120" y="62190"/>
                </a:lnTo>
                <a:lnTo>
                  <a:pt x="9990" y="62170"/>
                </a:lnTo>
                <a:lnTo>
                  <a:pt x="9900" y="62030"/>
                </a:lnTo>
                <a:lnTo>
                  <a:pt x="10060" y="61960"/>
                </a:lnTo>
                <a:lnTo>
                  <a:pt x="9980" y="61930"/>
                </a:lnTo>
                <a:lnTo>
                  <a:pt x="9920" y="61900"/>
                </a:lnTo>
                <a:lnTo>
                  <a:pt x="9840" y="61880"/>
                </a:lnTo>
                <a:lnTo>
                  <a:pt x="9740" y="61880"/>
                </a:lnTo>
                <a:lnTo>
                  <a:pt x="9850" y="61780"/>
                </a:lnTo>
                <a:lnTo>
                  <a:pt x="10120" y="61690"/>
                </a:lnTo>
                <a:lnTo>
                  <a:pt x="10100" y="61590"/>
                </a:lnTo>
                <a:lnTo>
                  <a:pt x="9810" y="61400"/>
                </a:lnTo>
                <a:lnTo>
                  <a:pt x="9740" y="61280"/>
                </a:lnTo>
                <a:lnTo>
                  <a:pt x="9810" y="61070"/>
                </a:lnTo>
                <a:lnTo>
                  <a:pt x="9510" y="61090"/>
                </a:lnTo>
                <a:lnTo>
                  <a:pt x="9510" y="60960"/>
                </a:lnTo>
                <a:lnTo>
                  <a:pt x="9610" y="60750"/>
                </a:lnTo>
                <a:lnTo>
                  <a:pt x="9580" y="60510"/>
                </a:lnTo>
                <a:lnTo>
                  <a:pt x="9550" y="60590"/>
                </a:lnTo>
                <a:lnTo>
                  <a:pt x="9490" y="60660"/>
                </a:lnTo>
                <a:lnTo>
                  <a:pt x="9430" y="60720"/>
                </a:lnTo>
                <a:lnTo>
                  <a:pt x="9340" y="60750"/>
                </a:lnTo>
                <a:lnTo>
                  <a:pt x="9200" y="60730"/>
                </a:lnTo>
                <a:lnTo>
                  <a:pt x="9190" y="60680"/>
                </a:lnTo>
                <a:lnTo>
                  <a:pt x="9230" y="60610"/>
                </a:lnTo>
                <a:lnTo>
                  <a:pt x="9260" y="60550"/>
                </a:lnTo>
                <a:lnTo>
                  <a:pt x="9260" y="59910"/>
                </a:lnTo>
                <a:lnTo>
                  <a:pt x="9180" y="59740"/>
                </a:lnTo>
                <a:lnTo>
                  <a:pt x="9170" y="59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