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Komondjari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Komondjari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79160" y="26970"/>
                </a:moveTo>
                <a:lnTo>
                  <a:pt x="79160" y="27190"/>
                </a:lnTo>
                <a:lnTo>
                  <a:pt x="79190" y="27420"/>
                </a:lnTo>
                <a:lnTo>
                  <a:pt x="79290" y="27600"/>
                </a:lnTo>
                <a:lnTo>
                  <a:pt x="79620" y="27790"/>
                </a:lnTo>
                <a:lnTo>
                  <a:pt x="80450" y="27860"/>
                </a:lnTo>
                <a:lnTo>
                  <a:pt x="80790" y="28030"/>
                </a:lnTo>
                <a:lnTo>
                  <a:pt x="81450" y="28580"/>
                </a:lnTo>
                <a:lnTo>
                  <a:pt x="82130" y="29170"/>
                </a:lnTo>
                <a:lnTo>
                  <a:pt x="82980" y="29890"/>
                </a:lnTo>
                <a:lnTo>
                  <a:pt x="82570" y="30650"/>
                </a:lnTo>
                <a:lnTo>
                  <a:pt x="82490" y="30680"/>
                </a:lnTo>
                <a:lnTo>
                  <a:pt x="82260" y="30700"/>
                </a:lnTo>
                <a:lnTo>
                  <a:pt x="81790" y="30820"/>
                </a:lnTo>
                <a:lnTo>
                  <a:pt x="81420" y="30870"/>
                </a:lnTo>
                <a:lnTo>
                  <a:pt x="81280" y="30930"/>
                </a:lnTo>
                <a:lnTo>
                  <a:pt x="81240" y="31080"/>
                </a:lnTo>
                <a:lnTo>
                  <a:pt x="81220" y="31260"/>
                </a:lnTo>
                <a:lnTo>
                  <a:pt x="81120" y="31360"/>
                </a:lnTo>
                <a:lnTo>
                  <a:pt x="81030" y="31520"/>
                </a:lnTo>
                <a:lnTo>
                  <a:pt x="80980" y="31740"/>
                </a:lnTo>
                <a:lnTo>
                  <a:pt x="80840" y="31930"/>
                </a:lnTo>
                <a:lnTo>
                  <a:pt x="80670" y="32040"/>
                </a:lnTo>
                <a:lnTo>
                  <a:pt x="80500" y="32020"/>
                </a:lnTo>
                <a:lnTo>
                  <a:pt x="80420" y="32000"/>
                </a:lnTo>
                <a:lnTo>
                  <a:pt x="80350" y="31990"/>
                </a:lnTo>
                <a:lnTo>
                  <a:pt x="80190" y="31940"/>
                </a:lnTo>
                <a:lnTo>
                  <a:pt x="79990" y="31840"/>
                </a:lnTo>
                <a:lnTo>
                  <a:pt x="79790" y="31830"/>
                </a:lnTo>
                <a:lnTo>
                  <a:pt x="79620" y="31870"/>
                </a:lnTo>
                <a:lnTo>
                  <a:pt x="79480" y="31930"/>
                </a:lnTo>
                <a:lnTo>
                  <a:pt x="79330" y="32110"/>
                </a:lnTo>
                <a:lnTo>
                  <a:pt x="79200" y="32380"/>
                </a:lnTo>
                <a:lnTo>
                  <a:pt x="79010" y="32600"/>
                </a:lnTo>
                <a:lnTo>
                  <a:pt x="78790" y="32670"/>
                </a:lnTo>
                <a:lnTo>
                  <a:pt x="78540" y="32680"/>
                </a:lnTo>
                <a:lnTo>
                  <a:pt x="78290" y="32730"/>
                </a:lnTo>
                <a:lnTo>
                  <a:pt x="78110" y="32810"/>
                </a:lnTo>
                <a:lnTo>
                  <a:pt x="78010" y="32940"/>
                </a:lnTo>
                <a:lnTo>
                  <a:pt x="77830" y="33360"/>
                </a:lnTo>
                <a:lnTo>
                  <a:pt x="77800" y="33590"/>
                </a:lnTo>
                <a:lnTo>
                  <a:pt x="77810" y="33800"/>
                </a:lnTo>
                <a:lnTo>
                  <a:pt x="77720" y="33850"/>
                </a:lnTo>
                <a:lnTo>
                  <a:pt x="77630" y="33830"/>
                </a:lnTo>
                <a:lnTo>
                  <a:pt x="77560" y="33820"/>
                </a:lnTo>
                <a:lnTo>
                  <a:pt x="77500" y="33970"/>
                </a:lnTo>
                <a:lnTo>
                  <a:pt x="77480" y="34250"/>
                </a:lnTo>
                <a:lnTo>
                  <a:pt x="77280" y="34470"/>
                </a:lnTo>
                <a:lnTo>
                  <a:pt x="77200" y="34630"/>
                </a:lnTo>
                <a:lnTo>
                  <a:pt x="76980" y="34690"/>
                </a:lnTo>
                <a:lnTo>
                  <a:pt x="76980" y="34800"/>
                </a:lnTo>
                <a:lnTo>
                  <a:pt x="76900" y="34890"/>
                </a:lnTo>
                <a:lnTo>
                  <a:pt x="76760" y="34970"/>
                </a:lnTo>
                <a:lnTo>
                  <a:pt x="76730" y="35120"/>
                </a:lnTo>
                <a:lnTo>
                  <a:pt x="76730" y="35270"/>
                </a:lnTo>
                <a:lnTo>
                  <a:pt x="76650" y="35360"/>
                </a:lnTo>
                <a:lnTo>
                  <a:pt x="76520" y="35470"/>
                </a:lnTo>
                <a:lnTo>
                  <a:pt x="76440" y="35660"/>
                </a:lnTo>
                <a:lnTo>
                  <a:pt x="76320" y="35770"/>
                </a:lnTo>
                <a:lnTo>
                  <a:pt x="76160" y="35760"/>
                </a:lnTo>
                <a:lnTo>
                  <a:pt x="76030" y="35800"/>
                </a:lnTo>
                <a:lnTo>
                  <a:pt x="75950" y="35900"/>
                </a:lnTo>
                <a:lnTo>
                  <a:pt x="75770" y="36040"/>
                </a:lnTo>
                <a:lnTo>
                  <a:pt x="75510" y="35880"/>
                </a:lnTo>
                <a:lnTo>
                  <a:pt x="74980" y="34780"/>
                </a:lnTo>
                <a:lnTo>
                  <a:pt x="74830" y="34580"/>
                </a:lnTo>
                <a:lnTo>
                  <a:pt x="73500" y="33720"/>
                </a:lnTo>
                <a:lnTo>
                  <a:pt x="73230" y="33810"/>
                </a:lnTo>
                <a:lnTo>
                  <a:pt x="72350" y="34400"/>
                </a:lnTo>
                <a:lnTo>
                  <a:pt x="72120" y="34500"/>
                </a:lnTo>
                <a:lnTo>
                  <a:pt x="72000" y="34540"/>
                </a:lnTo>
                <a:lnTo>
                  <a:pt x="72000" y="34260"/>
                </a:lnTo>
                <a:lnTo>
                  <a:pt x="71680" y="33050"/>
                </a:lnTo>
                <a:lnTo>
                  <a:pt x="71450" y="31120"/>
                </a:lnTo>
                <a:lnTo>
                  <a:pt x="71130" y="30530"/>
                </a:lnTo>
                <a:lnTo>
                  <a:pt x="70840" y="30230"/>
                </a:lnTo>
                <a:lnTo>
                  <a:pt x="70920" y="30060"/>
                </a:lnTo>
                <a:lnTo>
                  <a:pt x="71160" y="29770"/>
                </a:lnTo>
                <a:lnTo>
                  <a:pt x="71230" y="29410"/>
                </a:lnTo>
                <a:lnTo>
                  <a:pt x="71200" y="29150"/>
                </a:lnTo>
                <a:lnTo>
                  <a:pt x="71300" y="29020"/>
                </a:lnTo>
                <a:lnTo>
                  <a:pt x="71620" y="29060"/>
                </a:lnTo>
                <a:lnTo>
                  <a:pt x="71870" y="29220"/>
                </a:lnTo>
                <a:lnTo>
                  <a:pt x="72150" y="29270"/>
                </a:lnTo>
                <a:lnTo>
                  <a:pt x="72510" y="29430"/>
                </a:lnTo>
                <a:lnTo>
                  <a:pt x="72850" y="29520"/>
                </a:lnTo>
                <a:lnTo>
                  <a:pt x="73160" y="29540"/>
                </a:lnTo>
                <a:lnTo>
                  <a:pt x="73440" y="29600"/>
                </a:lnTo>
                <a:lnTo>
                  <a:pt x="73680" y="29470"/>
                </a:lnTo>
                <a:lnTo>
                  <a:pt x="73890" y="29320"/>
                </a:lnTo>
                <a:lnTo>
                  <a:pt x="74080" y="29210"/>
                </a:lnTo>
                <a:lnTo>
                  <a:pt x="74300" y="29150"/>
                </a:lnTo>
                <a:lnTo>
                  <a:pt x="74410" y="29000"/>
                </a:lnTo>
                <a:lnTo>
                  <a:pt x="74370" y="28810"/>
                </a:lnTo>
                <a:lnTo>
                  <a:pt x="74370" y="28680"/>
                </a:lnTo>
                <a:lnTo>
                  <a:pt x="74420" y="28590"/>
                </a:lnTo>
                <a:lnTo>
                  <a:pt x="74530" y="28540"/>
                </a:lnTo>
                <a:lnTo>
                  <a:pt x="74590" y="28530"/>
                </a:lnTo>
                <a:lnTo>
                  <a:pt x="74770" y="28580"/>
                </a:lnTo>
                <a:lnTo>
                  <a:pt x="75050" y="28510"/>
                </a:lnTo>
                <a:lnTo>
                  <a:pt x="75330" y="28340"/>
                </a:lnTo>
                <a:lnTo>
                  <a:pt x="75640" y="28410"/>
                </a:lnTo>
                <a:lnTo>
                  <a:pt x="76030" y="28280"/>
                </a:lnTo>
                <a:lnTo>
                  <a:pt x="76320" y="28390"/>
                </a:lnTo>
                <a:lnTo>
                  <a:pt x="76650" y="28420"/>
                </a:lnTo>
                <a:lnTo>
                  <a:pt x="76920" y="28210"/>
                </a:lnTo>
                <a:lnTo>
                  <a:pt x="77140" y="27960"/>
                </a:lnTo>
                <a:lnTo>
                  <a:pt x="77450" y="27980"/>
                </a:lnTo>
                <a:lnTo>
                  <a:pt x="77670" y="27830"/>
                </a:lnTo>
                <a:lnTo>
                  <a:pt x="77890" y="27640"/>
                </a:lnTo>
                <a:lnTo>
                  <a:pt x="78940" y="27060"/>
                </a:lnTo>
                <a:lnTo>
                  <a:pt x="79150" y="26980"/>
                </a:lnTo>
                <a:lnTo>
                  <a:pt x="79160" y="26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