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Kadiogo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adi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5380" y="36700"/>
                </a:moveTo>
                <a:lnTo>
                  <a:pt x="55390" y="36910"/>
                </a:lnTo>
                <a:lnTo>
                  <a:pt x="55470" y="37040"/>
                </a:lnTo>
                <a:lnTo>
                  <a:pt x="55550" y="37080"/>
                </a:lnTo>
                <a:lnTo>
                  <a:pt x="55640" y="37100"/>
                </a:lnTo>
                <a:lnTo>
                  <a:pt x="55710" y="37150"/>
                </a:lnTo>
                <a:lnTo>
                  <a:pt x="55770" y="37260"/>
                </a:lnTo>
                <a:lnTo>
                  <a:pt x="55790" y="37350"/>
                </a:lnTo>
                <a:lnTo>
                  <a:pt x="55790" y="37600"/>
                </a:lnTo>
                <a:lnTo>
                  <a:pt x="55630" y="37750"/>
                </a:lnTo>
                <a:lnTo>
                  <a:pt x="55280" y="37830"/>
                </a:lnTo>
                <a:lnTo>
                  <a:pt x="54990" y="37950"/>
                </a:lnTo>
                <a:lnTo>
                  <a:pt x="54760" y="37990"/>
                </a:lnTo>
                <a:lnTo>
                  <a:pt x="54290" y="37990"/>
                </a:lnTo>
                <a:lnTo>
                  <a:pt x="53790" y="38070"/>
                </a:lnTo>
                <a:lnTo>
                  <a:pt x="53470" y="38240"/>
                </a:lnTo>
                <a:lnTo>
                  <a:pt x="53280" y="38300"/>
                </a:lnTo>
                <a:lnTo>
                  <a:pt x="52990" y="38100"/>
                </a:lnTo>
                <a:lnTo>
                  <a:pt x="52760" y="38110"/>
                </a:lnTo>
                <a:lnTo>
                  <a:pt x="52460" y="38210"/>
                </a:lnTo>
                <a:lnTo>
                  <a:pt x="52220" y="38320"/>
                </a:lnTo>
                <a:lnTo>
                  <a:pt x="51980" y="38470"/>
                </a:lnTo>
                <a:lnTo>
                  <a:pt x="51780" y="38470"/>
                </a:lnTo>
                <a:lnTo>
                  <a:pt x="51650" y="38300"/>
                </a:lnTo>
                <a:lnTo>
                  <a:pt x="51420" y="37620"/>
                </a:lnTo>
                <a:lnTo>
                  <a:pt x="51230" y="37470"/>
                </a:lnTo>
                <a:lnTo>
                  <a:pt x="51080" y="37490"/>
                </a:lnTo>
                <a:lnTo>
                  <a:pt x="50960" y="37500"/>
                </a:lnTo>
                <a:lnTo>
                  <a:pt x="50800" y="37470"/>
                </a:lnTo>
                <a:lnTo>
                  <a:pt x="50580" y="37500"/>
                </a:lnTo>
                <a:lnTo>
                  <a:pt x="50300" y="37610"/>
                </a:lnTo>
                <a:lnTo>
                  <a:pt x="50120" y="37800"/>
                </a:lnTo>
                <a:lnTo>
                  <a:pt x="49960" y="38080"/>
                </a:lnTo>
                <a:lnTo>
                  <a:pt x="49740" y="38210"/>
                </a:lnTo>
                <a:lnTo>
                  <a:pt x="49460" y="38310"/>
                </a:lnTo>
                <a:lnTo>
                  <a:pt x="49170" y="38520"/>
                </a:lnTo>
                <a:lnTo>
                  <a:pt x="48930" y="38610"/>
                </a:lnTo>
                <a:lnTo>
                  <a:pt x="48700" y="38680"/>
                </a:lnTo>
                <a:lnTo>
                  <a:pt x="48300" y="39080"/>
                </a:lnTo>
                <a:lnTo>
                  <a:pt x="48140" y="39080"/>
                </a:lnTo>
                <a:lnTo>
                  <a:pt x="47940" y="38930"/>
                </a:lnTo>
                <a:lnTo>
                  <a:pt x="47710" y="38840"/>
                </a:lnTo>
                <a:lnTo>
                  <a:pt x="47610" y="38840"/>
                </a:lnTo>
                <a:lnTo>
                  <a:pt x="47270" y="38800"/>
                </a:lnTo>
                <a:lnTo>
                  <a:pt x="47070" y="38660"/>
                </a:lnTo>
                <a:lnTo>
                  <a:pt x="46510" y="38050"/>
                </a:lnTo>
                <a:lnTo>
                  <a:pt x="46640" y="37830"/>
                </a:lnTo>
                <a:lnTo>
                  <a:pt x="46950" y="37500"/>
                </a:lnTo>
                <a:lnTo>
                  <a:pt x="47210" y="37290"/>
                </a:lnTo>
                <a:lnTo>
                  <a:pt x="47340" y="37140"/>
                </a:lnTo>
                <a:lnTo>
                  <a:pt x="47390" y="36950"/>
                </a:lnTo>
                <a:lnTo>
                  <a:pt x="47400" y="36710"/>
                </a:lnTo>
                <a:lnTo>
                  <a:pt x="47350" y="36490"/>
                </a:lnTo>
                <a:lnTo>
                  <a:pt x="47150" y="36290"/>
                </a:lnTo>
                <a:lnTo>
                  <a:pt x="47140" y="36070"/>
                </a:lnTo>
                <a:lnTo>
                  <a:pt x="47170" y="35830"/>
                </a:lnTo>
                <a:lnTo>
                  <a:pt x="47080" y="35730"/>
                </a:lnTo>
                <a:lnTo>
                  <a:pt x="47170" y="35660"/>
                </a:lnTo>
                <a:lnTo>
                  <a:pt x="47640" y="35420"/>
                </a:lnTo>
                <a:lnTo>
                  <a:pt x="48350" y="35210"/>
                </a:lnTo>
                <a:lnTo>
                  <a:pt x="48680" y="35080"/>
                </a:lnTo>
                <a:lnTo>
                  <a:pt x="48640" y="34860"/>
                </a:lnTo>
                <a:lnTo>
                  <a:pt x="48200" y="33330"/>
                </a:lnTo>
                <a:lnTo>
                  <a:pt x="48220" y="33130"/>
                </a:lnTo>
                <a:lnTo>
                  <a:pt x="48370" y="33050"/>
                </a:lnTo>
                <a:lnTo>
                  <a:pt x="48600" y="32980"/>
                </a:lnTo>
                <a:lnTo>
                  <a:pt x="48940" y="32920"/>
                </a:lnTo>
                <a:lnTo>
                  <a:pt x="49120" y="32920"/>
                </a:lnTo>
                <a:lnTo>
                  <a:pt x="49370" y="32780"/>
                </a:lnTo>
                <a:lnTo>
                  <a:pt x="49450" y="32500"/>
                </a:lnTo>
                <a:lnTo>
                  <a:pt x="49490" y="32230"/>
                </a:lnTo>
                <a:lnTo>
                  <a:pt x="49590" y="31970"/>
                </a:lnTo>
                <a:lnTo>
                  <a:pt x="49660" y="31840"/>
                </a:lnTo>
                <a:lnTo>
                  <a:pt x="49770" y="31920"/>
                </a:lnTo>
                <a:lnTo>
                  <a:pt x="49960" y="32140"/>
                </a:lnTo>
                <a:lnTo>
                  <a:pt x="50110" y="32420"/>
                </a:lnTo>
                <a:lnTo>
                  <a:pt x="50120" y="32660"/>
                </a:lnTo>
                <a:lnTo>
                  <a:pt x="50000" y="32890"/>
                </a:lnTo>
                <a:lnTo>
                  <a:pt x="49950" y="33170"/>
                </a:lnTo>
                <a:lnTo>
                  <a:pt x="50020" y="33410"/>
                </a:lnTo>
                <a:lnTo>
                  <a:pt x="50210" y="33460"/>
                </a:lnTo>
                <a:lnTo>
                  <a:pt x="50520" y="33360"/>
                </a:lnTo>
                <a:lnTo>
                  <a:pt x="50780" y="33190"/>
                </a:lnTo>
                <a:lnTo>
                  <a:pt x="50950" y="33100"/>
                </a:lnTo>
                <a:lnTo>
                  <a:pt x="51140" y="33350"/>
                </a:lnTo>
                <a:lnTo>
                  <a:pt x="51290" y="33500"/>
                </a:lnTo>
                <a:lnTo>
                  <a:pt x="51340" y="33720"/>
                </a:lnTo>
                <a:lnTo>
                  <a:pt x="51270" y="33900"/>
                </a:lnTo>
                <a:lnTo>
                  <a:pt x="51060" y="34210"/>
                </a:lnTo>
                <a:lnTo>
                  <a:pt x="51030" y="34270"/>
                </a:lnTo>
                <a:lnTo>
                  <a:pt x="51080" y="34350"/>
                </a:lnTo>
                <a:lnTo>
                  <a:pt x="51960" y="34290"/>
                </a:lnTo>
                <a:lnTo>
                  <a:pt x="52190" y="34210"/>
                </a:lnTo>
                <a:lnTo>
                  <a:pt x="52440" y="33970"/>
                </a:lnTo>
                <a:lnTo>
                  <a:pt x="52610" y="33900"/>
                </a:lnTo>
                <a:lnTo>
                  <a:pt x="52760" y="33860"/>
                </a:lnTo>
                <a:lnTo>
                  <a:pt x="52890" y="33910"/>
                </a:lnTo>
                <a:lnTo>
                  <a:pt x="53400" y="34030"/>
                </a:lnTo>
                <a:lnTo>
                  <a:pt x="53550" y="34290"/>
                </a:lnTo>
                <a:lnTo>
                  <a:pt x="53650" y="34610"/>
                </a:lnTo>
                <a:lnTo>
                  <a:pt x="53630" y="34910"/>
                </a:lnTo>
                <a:lnTo>
                  <a:pt x="53420" y="35420"/>
                </a:lnTo>
                <a:lnTo>
                  <a:pt x="53400" y="35630"/>
                </a:lnTo>
                <a:lnTo>
                  <a:pt x="53400" y="35820"/>
                </a:lnTo>
                <a:lnTo>
                  <a:pt x="53560" y="35850"/>
                </a:lnTo>
                <a:lnTo>
                  <a:pt x="53880" y="36020"/>
                </a:lnTo>
                <a:lnTo>
                  <a:pt x="54160" y="36360"/>
                </a:lnTo>
                <a:lnTo>
                  <a:pt x="54320" y="36380"/>
                </a:lnTo>
                <a:lnTo>
                  <a:pt x="55090" y="36770"/>
                </a:lnTo>
                <a:lnTo>
                  <a:pt x="55380" y="3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