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Ioba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Ioba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34340" y="54930"/>
                </a:moveTo>
                <a:lnTo>
                  <a:pt x="34280" y="54970"/>
                </a:lnTo>
                <a:lnTo>
                  <a:pt x="34120" y="55010"/>
                </a:lnTo>
                <a:lnTo>
                  <a:pt x="33870" y="55010"/>
                </a:lnTo>
                <a:lnTo>
                  <a:pt x="33740" y="54900"/>
                </a:lnTo>
                <a:lnTo>
                  <a:pt x="33670" y="54710"/>
                </a:lnTo>
                <a:lnTo>
                  <a:pt x="33480" y="54490"/>
                </a:lnTo>
                <a:lnTo>
                  <a:pt x="33190" y="54470"/>
                </a:lnTo>
                <a:lnTo>
                  <a:pt x="32920" y="54510"/>
                </a:lnTo>
                <a:lnTo>
                  <a:pt x="32900" y="54430"/>
                </a:lnTo>
                <a:lnTo>
                  <a:pt x="32740" y="54360"/>
                </a:lnTo>
                <a:lnTo>
                  <a:pt x="32660" y="54240"/>
                </a:lnTo>
                <a:lnTo>
                  <a:pt x="32620" y="54080"/>
                </a:lnTo>
                <a:lnTo>
                  <a:pt x="32510" y="53960"/>
                </a:lnTo>
                <a:lnTo>
                  <a:pt x="32360" y="53920"/>
                </a:lnTo>
                <a:lnTo>
                  <a:pt x="31920" y="53900"/>
                </a:lnTo>
                <a:lnTo>
                  <a:pt x="31590" y="53930"/>
                </a:lnTo>
                <a:lnTo>
                  <a:pt x="31470" y="54080"/>
                </a:lnTo>
                <a:lnTo>
                  <a:pt x="31330" y="54010"/>
                </a:lnTo>
                <a:lnTo>
                  <a:pt x="31350" y="53780"/>
                </a:lnTo>
                <a:lnTo>
                  <a:pt x="31440" y="53540"/>
                </a:lnTo>
                <a:lnTo>
                  <a:pt x="31380" y="53400"/>
                </a:lnTo>
                <a:lnTo>
                  <a:pt x="31230" y="53300"/>
                </a:lnTo>
                <a:lnTo>
                  <a:pt x="31330" y="53070"/>
                </a:lnTo>
                <a:lnTo>
                  <a:pt x="31700" y="52930"/>
                </a:lnTo>
                <a:lnTo>
                  <a:pt x="31590" y="52360"/>
                </a:lnTo>
                <a:lnTo>
                  <a:pt x="31740" y="51920"/>
                </a:lnTo>
                <a:lnTo>
                  <a:pt x="31820" y="51780"/>
                </a:lnTo>
                <a:lnTo>
                  <a:pt x="31860" y="51600"/>
                </a:lnTo>
                <a:lnTo>
                  <a:pt x="31890" y="51370"/>
                </a:lnTo>
                <a:lnTo>
                  <a:pt x="32040" y="51070"/>
                </a:lnTo>
                <a:lnTo>
                  <a:pt x="32120" y="50770"/>
                </a:lnTo>
                <a:lnTo>
                  <a:pt x="32030" y="50530"/>
                </a:lnTo>
                <a:lnTo>
                  <a:pt x="32010" y="50280"/>
                </a:lnTo>
                <a:lnTo>
                  <a:pt x="32110" y="50050"/>
                </a:lnTo>
                <a:lnTo>
                  <a:pt x="32200" y="49660"/>
                </a:lnTo>
                <a:lnTo>
                  <a:pt x="32160" y="49390"/>
                </a:lnTo>
                <a:lnTo>
                  <a:pt x="31730" y="49240"/>
                </a:lnTo>
                <a:lnTo>
                  <a:pt x="31270" y="49180"/>
                </a:lnTo>
                <a:lnTo>
                  <a:pt x="30650" y="49290"/>
                </a:lnTo>
                <a:lnTo>
                  <a:pt x="30300" y="49380"/>
                </a:lnTo>
                <a:lnTo>
                  <a:pt x="30050" y="49470"/>
                </a:lnTo>
                <a:lnTo>
                  <a:pt x="30100" y="49350"/>
                </a:lnTo>
                <a:lnTo>
                  <a:pt x="30190" y="48790"/>
                </a:lnTo>
                <a:lnTo>
                  <a:pt x="30270" y="48600"/>
                </a:lnTo>
                <a:lnTo>
                  <a:pt x="30420" y="48370"/>
                </a:lnTo>
                <a:lnTo>
                  <a:pt x="30900" y="47790"/>
                </a:lnTo>
                <a:lnTo>
                  <a:pt x="31250" y="47510"/>
                </a:lnTo>
                <a:lnTo>
                  <a:pt x="31720" y="47380"/>
                </a:lnTo>
                <a:lnTo>
                  <a:pt x="32020" y="47500"/>
                </a:lnTo>
                <a:lnTo>
                  <a:pt x="32200" y="47660"/>
                </a:lnTo>
                <a:lnTo>
                  <a:pt x="32570" y="47610"/>
                </a:lnTo>
                <a:lnTo>
                  <a:pt x="33030" y="47460"/>
                </a:lnTo>
                <a:lnTo>
                  <a:pt x="33470" y="47490"/>
                </a:lnTo>
                <a:lnTo>
                  <a:pt x="33770" y="47650"/>
                </a:lnTo>
                <a:lnTo>
                  <a:pt x="34240" y="47740"/>
                </a:lnTo>
                <a:lnTo>
                  <a:pt x="34660" y="47890"/>
                </a:lnTo>
                <a:lnTo>
                  <a:pt x="35050" y="48070"/>
                </a:lnTo>
                <a:lnTo>
                  <a:pt x="35150" y="48110"/>
                </a:lnTo>
                <a:lnTo>
                  <a:pt x="35030" y="48290"/>
                </a:lnTo>
                <a:lnTo>
                  <a:pt x="34920" y="48540"/>
                </a:lnTo>
                <a:lnTo>
                  <a:pt x="35040" y="48650"/>
                </a:lnTo>
                <a:lnTo>
                  <a:pt x="35550" y="48670"/>
                </a:lnTo>
                <a:lnTo>
                  <a:pt x="35780" y="48740"/>
                </a:lnTo>
                <a:lnTo>
                  <a:pt x="35870" y="48930"/>
                </a:lnTo>
                <a:lnTo>
                  <a:pt x="35960" y="49620"/>
                </a:lnTo>
                <a:lnTo>
                  <a:pt x="35950" y="49850"/>
                </a:lnTo>
                <a:lnTo>
                  <a:pt x="36060" y="49880"/>
                </a:lnTo>
                <a:lnTo>
                  <a:pt x="36200" y="49790"/>
                </a:lnTo>
                <a:lnTo>
                  <a:pt x="36340" y="49730"/>
                </a:lnTo>
                <a:lnTo>
                  <a:pt x="36590" y="49300"/>
                </a:lnTo>
                <a:lnTo>
                  <a:pt x="36810" y="49320"/>
                </a:lnTo>
                <a:lnTo>
                  <a:pt x="37350" y="49720"/>
                </a:lnTo>
                <a:lnTo>
                  <a:pt x="37570" y="49930"/>
                </a:lnTo>
                <a:lnTo>
                  <a:pt x="37700" y="50190"/>
                </a:lnTo>
                <a:lnTo>
                  <a:pt x="37660" y="50440"/>
                </a:lnTo>
                <a:lnTo>
                  <a:pt x="37590" y="50660"/>
                </a:lnTo>
                <a:lnTo>
                  <a:pt x="37510" y="50830"/>
                </a:lnTo>
                <a:lnTo>
                  <a:pt x="37360" y="50890"/>
                </a:lnTo>
                <a:lnTo>
                  <a:pt x="36970" y="50890"/>
                </a:lnTo>
                <a:lnTo>
                  <a:pt x="36810" y="51010"/>
                </a:lnTo>
                <a:lnTo>
                  <a:pt x="36710" y="51190"/>
                </a:lnTo>
                <a:lnTo>
                  <a:pt x="36700" y="51250"/>
                </a:lnTo>
                <a:lnTo>
                  <a:pt x="36690" y="51250"/>
                </a:lnTo>
                <a:lnTo>
                  <a:pt x="36520" y="51250"/>
                </a:lnTo>
                <a:lnTo>
                  <a:pt x="36390" y="51250"/>
                </a:lnTo>
                <a:lnTo>
                  <a:pt x="36340" y="51250"/>
                </a:lnTo>
                <a:lnTo>
                  <a:pt x="36300" y="51260"/>
                </a:lnTo>
                <a:lnTo>
                  <a:pt x="36260" y="51280"/>
                </a:lnTo>
                <a:lnTo>
                  <a:pt x="36230" y="51300"/>
                </a:lnTo>
                <a:lnTo>
                  <a:pt x="36200" y="51330"/>
                </a:lnTo>
                <a:lnTo>
                  <a:pt x="36180" y="51380"/>
                </a:lnTo>
                <a:lnTo>
                  <a:pt x="36190" y="51430"/>
                </a:lnTo>
                <a:lnTo>
                  <a:pt x="36150" y="51420"/>
                </a:lnTo>
                <a:lnTo>
                  <a:pt x="36080" y="51420"/>
                </a:lnTo>
                <a:lnTo>
                  <a:pt x="36030" y="51420"/>
                </a:lnTo>
                <a:lnTo>
                  <a:pt x="35980" y="51430"/>
                </a:lnTo>
                <a:lnTo>
                  <a:pt x="35760" y="51430"/>
                </a:lnTo>
                <a:lnTo>
                  <a:pt x="35690" y="51430"/>
                </a:lnTo>
                <a:lnTo>
                  <a:pt x="35630" y="51430"/>
                </a:lnTo>
                <a:lnTo>
                  <a:pt x="35510" y="51430"/>
                </a:lnTo>
                <a:lnTo>
                  <a:pt x="35470" y="51430"/>
                </a:lnTo>
                <a:lnTo>
                  <a:pt x="35430" y="51430"/>
                </a:lnTo>
                <a:lnTo>
                  <a:pt x="35430" y="51480"/>
                </a:lnTo>
                <a:lnTo>
                  <a:pt x="35430" y="51500"/>
                </a:lnTo>
                <a:lnTo>
                  <a:pt x="35420" y="51550"/>
                </a:lnTo>
                <a:lnTo>
                  <a:pt x="35410" y="51590"/>
                </a:lnTo>
                <a:lnTo>
                  <a:pt x="35400" y="51630"/>
                </a:lnTo>
                <a:lnTo>
                  <a:pt x="35400" y="51670"/>
                </a:lnTo>
                <a:lnTo>
                  <a:pt x="35390" y="51690"/>
                </a:lnTo>
                <a:lnTo>
                  <a:pt x="35390" y="51710"/>
                </a:lnTo>
                <a:lnTo>
                  <a:pt x="35380" y="51750"/>
                </a:lnTo>
                <a:lnTo>
                  <a:pt x="35360" y="51800"/>
                </a:lnTo>
                <a:lnTo>
                  <a:pt x="35360" y="51850"/>
                </a:lnTo>
                <a:lnTo>
                  <a:pt x="35370" y="51900"/>
                </a:lnTo>
                <a:lnTo>
                  <a:pt x="35390" y="51940"/>
                </a:lnTo>
                <a:lnTo>
                  <a:pt x="35440" y="51980"/>
                </a:lnTo>
                <a:lnTo>
                  <a:pt x="35480" y="52010"/>
                </a:lnTo>
                <a:lnTo>
                  <a:pt x="35510" y="52040"/>
                </a:lnTo>
                <a:lnTo>
                  <a:pt x="35540" y="52060"/>
                </a:lnTo>
                <a:lnTo>
                  <a:pt x="35570" y="52090"/>
                </a:lnTo>
                <a:lnTo>
                  <a:pt x="35590" y="52140"/>
                </a:lnTo>
                <a:lnTo>
                  <a:pt x="35620" y="52230"/>
                </a:lnTo>
                <a:lnTo>
                  <a:pt x="35620" y="52260"/>
                </a:lnTo>
                <a:lnTo>
                  <a:pt x="35630" y="52290"/>
                </a:lnTo>
                <a:lnTo>
                  <a:pt x="35630" y="52340"/>
                </a:lnTo>
                <a:lnTo>
                  <a:pt x="35620" y="52380"/>
                </a:lnTo>
                <a:lnTo>
                  <a:pt x="35600" y="52420"/>
                </a:lnTo>
                <a:lnTo>
                  <a:pt x="35570" y="52460"/>
                </a:lnTo>
                <a:lnTo>
                  <a:pt x="35550" y="52490"/>
                </a:lnTo>
                <a:lnTo>
                  <a:pt x="35520" y="52530"/>
                </a:lnTo>
                <a:lnTo>
                  <a:pt x="35500" y="52560"/>
                </a:lnTo>
                <a:lnTo>
                  <a:pt x="35470" y="52610"/>
                </a:lnTo>
                <a:lnTo>
                  <a:pt x="35440" y="52670"/>
                </a:lnTo>
                <a:lnTo>
                  <a:pt x="35420" y="52700"/>
                </a:lnTo>
                <a:lnTo>
                  <a:pt x="35380" y="52740"/>
                </a:lnTo>
                <a:lnTo>
                  <a:pt x="35310" y="52750"/>
                </a:lnTo>
                <a:lnTo>
                  <a:pt x="35240" y="52750"/>
                </a:lnTo>
                <a:lnTo>
                  <a:pt x="35190" y="52750"/>
                </a:lnTo>
                <a:lnTo>
                  <a:pt x="35140" y="52760"/>
                </a:lnTo>
                <a:lnTo>
                  <a:pt x="35090" y="52790"/>
                </a:lnTo>
                <a:lnTo>
                  <a:pt x="35080" y="52830"/>
                </a:lnTo>
                <a:lnTo>
                  <a:pt x="35070" y="52860"/>
                </a:lnTo>
                <a:lnTo>
                  <a:pt x="35060" y="52900"/>
                </a:lnTo>
                <a:lnTo>
                  <a:pt x="35070" y="52970"/>
                </a:lnTo>
                <a:lnTo>
                  <a:pt x="35090" y="53020"/>
                </a:lnTo>
                <a:lnTo>
                  <a:pt x="35100" y="53060"/>
                </a:lnTo>
                <a:lnTo>
                  <a:pt x="35090" y="53070"/>
                </a:lnTo>
                <a:lnTo>
                  <a:pt x="35000" y="53310"/>
                </a:lnTo>
                <a:lnTo>
                  <a:pt x="34990" y="53330"/>
                </a:lnTo>
                <a:lnTo>
                  <a:pt x="34960" y="53370"/>
                </a:lnTo>
                <a:lnTo>
                  <a:pt x="34930" y="53400"/>
                </a:lnTo>
                <a:lnTo>
                  <a:pt x="34920" y="53440"/>
                </a:lnTo>
                <a:lnTo>
                  <a:pt x="34910" y="53480"/>
                </a:lnTo>
                <a:lnTo>
                  <a:pt x="34910" y="53520"/>
                </a:lnTo>
                <a:lnTo>
                  <a:pt x="34910" y="53570"/>
                </a:lnTo>
                <a:lnTo>
                  <a:pt x="34910" y="53640"/>
                </a:lnTo>
                <a:lnTo>
                  <a:pt x="34910" y="53690"/>
                </a:lnTo>
                <a:lnTo>
                  <a:pt x="34900" y="53740"/>
                </a:lnTo>
                <a:lnTo>
                  <a:pt x="34880" y="53810"/>
                </a:lnTo>
                <a:lnTo>
                  <a:pt x="34850" y="53870"/>
                </a:lnTo>
                <a:lnTo>
                  <a:pt x="34820" y="53920"/>
                </a:lnTo>
                <a:lnTo>
                  <a:pt x="34800" y="53970"/>
                </a:lnTo>
                <a:lnTo>
                  <a:pt x="34800" y="53980"/>
                </a:lnTo>
                <a:lnTo>
                  <a:pt x="34680" y="54170"/>
                </a:lnTo>
                <a:lnTo>
                  <a:pt x="34660" y="54340"/>
                </a:lnTo>
                <a:lnTo>
                  <a:pt x="34650" y="54350"/>
                </a:lnTo>
                <a:lnTo>
                  <a:pt x="34610" y="54400"/>
                </a:lnTo>
                <a:lnTo>
                  <a:pt x="34570" y="54440"/>
                </a:lnTo>
                <a:lnTo>
                  <a:pt x="34550" y="54470"/>
                </a:lnTo>
                <a:lnTo>
                  <a:pt x="34520" y="54500"/>
                </a:lnTo>
                <a:lnTo>
                  <a:pt x="34490" y="54530"/>
                </a:lnTo>
                <a:lnTo>
                  <a:pt x="34460" y="54560"/>
                </a:lnTo>
                <a:lnTo>
                  <a:pt x="34400" y="54610"/>
                </a:lnTo>
                <a:lnTo>
                  <a:pt x="34370" y="54630"/>
                </a:lnTo>
                <a:lnTo>
                  <a:pt x="34330" y="54660"/>
                </a:lnTo>
                <a:lnTo>
                  <a:pt x="34300" y="54680"/>
                </a:lnTo>
                <a:lnTo>
                  <a:pt x="34250" y="54710"/>
                </a:lnTo>
                <a:lnTo>
                  <a:pt x="34230" y="54770"/>
                </a:lnTo>
                <a:lnTo>
                  <a:pt x="34220" y="54830"/>
                </a:lnTo>
                <a:lnTo>
                  <a:pt x="34220" y="54880"/>
                </a:lnTo>
                <a:lnTo>
                  <a:pt x="34260" y="54890"/>
                </a:lnTo>
                <a:lnTo>
                  <a:pt x="34300" y="54920"/>
                </a:lnTo>
                <a:lnTo>
                  <a:pt x="34340" y="54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