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Houet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Houet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25190" y="53500"/>
                </a:moveTo>
                <a:lnTo>
                  <a:pt x="24700" y="53510"/>
                </a:lnTo>
                <a:lnTo>
                  <a:pt x="24500" y="53580"/>
                </a:lnTo>
                <a:lnTo>
                  <a:pt x="24370" y="53750"/>
                </a:lnTo>
                <a:lnTo>
                  <a:pt x="24230" y="53970"/>
                </a:lnTo>
                <a:lnTo>
                  <a:pt x="23830" y="54360"/>
                </a:lnTo>
                <a:lnTo>
                  <a:pt x="23810" y="54590"/>
                </a:lnTo>
                <a:lnTo>
                  <a:pt x="23760" y="54790"/>
                </a:lnTo>
                <a:lnTo>
                  <a:pt x="23600" y="54900"/>
                </a:lnTo>
                <a:lnTo>
                  <a:pt x="23220" y="55020"/>
                </a:lnTo>
                <a:lnTo>
                  <a:pt x="23050" y="55120"/>
                </a:lnTo>
                <a:lnTo>
                  <a:pt x="22840" y="55140"/>
                </a:lnTo>
                <a:lnTo>
                  <a:pt x="22600" y="54890"/>
                </a:lnTo>
                <a:lnTo>
                  <a:pt x="21940" y="54760"/>
                </a:lnTo>
                <a:lnTo>
                  <a:pt x="21680" y="54680"/>
                </a:lnTo>
                <a:lnTo>
                  <a:pt x="21520" y="54580"/>
                </a:lnTo>
                <a:lnTo>
                  <a:pt x="21370" y="54440"/>
                </a:lnTo>
                <a:lnTo>
                  <a:pt x="21100" y="54140"/>
                </a:lnTo>
                <a:lnTo>
                  <a:pt x="21000" y="54080"/>
                </a:lnTo>
                <a:lnTo>
                  <a:pt x="20860" y="54090"/>
                </a:lnTo>
                <a:lnTo>
                  <a:pt x="20530" y="54250"/>
                </a:lnTo>
                <a:lnTo>
                  <a:pt x="20050" y="54410"/>
                </a:lnTo>
                <a:lnTo>
                  <a:pt x="19760" y="54550"/>
                </a:lnTo>
                <a:lnTo>
                  <a:pt x="19650" y="54640"/>
                </a:lnTo>
                <a:lnTo>
                  <a:pt x="19030" y="54980"/>
                </a:lnTo>
                <a:lnTo>
                  <a:pt x="18850" y="54990"/>
                </a:lnTo>
                <a:lnTo>
                  <a:pt x="18740" y="54880"/>
                </a:lnTo>
                <a:lnTo>
                  <a:pt x="18670" y="54740"/>
                </a:lnTo>
                <a:lnTo>
                  <a:pt x="18570" y="54660"/>
                </a:lnTo>
                <a:lnTo>
                  <a:pt x="17890" y="54450"/>
                </a:lnTo>
                <a:lnTo>
                  <a:pt x="17590" y="54420"/>
                </a:lnTo>
                <a:lnTo>
                  <a:pt x="17420" y="54350"/>
                </a:lnTo>
                <a:lnTo>
                  <a:pt x="17290" y="54150"/>
                </a:lnTo>
                <a:lnTo>
                  <a:pt x="17000" y="53400"/>
                </a:lnTo>
                <a:lnTo>
                  <a:pt x="16750" y="53130"/>
                </a:lnTo>
                <a:lnTo>
                  <a:pt x="16470" y="53020"/>
                </a:lnTo>
                <a:lnTo>
                  <a:pt x="16220" y="53000"/>
                </a:lnTo>
                <a:lnTo>
                  <a:pt x="15940" y="53000"/>
                </a:lnTo>
                <a:lnTo>
                  <a:pt x="15650" y="53110"/>
                </a:lnTo>
                <a:lnTo>
                  <a:pt x="15330" y="53310"/>
                </a:lnTo>
                <a:lnTo>
                  <a:pt x="15120" y="53510"/>
                </a:lnTo>
                <a:lnTo>
                  <a:pt x="15030" y="53630"/>
                </a:lnTo>
                <a:lnTo>
                  <a:pt x="14430" y="54080"/>
                </a:lnTo>
                <a:lnTo>
                  <a:pt x="14200" y="54100"/>
                </a:lnTo>
                <a:lnTo>
                  <a:pt x="13950" y="53950"/>
                </a:lnTo>
                <a:lnTo>
                  <a:pt x="13630" y="53850"/>
                </a:lnTo>
                <a:lnTo>
                  <a:pt x="13430" y="53750"/>
                </a:lnTo>
                <a:lnTo>
                  <a:pt x="13300" y="53560"/>
                </a:lnTo>
                <a:lnTo>
                  <a:pt x="12980" y="53150"/>
                </a:lnTo>
                <a:lnTo>
                  <a:pt x="12920" y="52990"/>
                </a:lnTo>
                <a:lnTo>
                  <a:pt x="12970" y="52930"/>
                </a:lnTo>
                <a:lnTo>
                  <a:pt x="13110" y="52630"/>
                </a:lnTo>
                <a:lnTo>
                  <a:pt x="13270" y="52440"/>
                </a:lnTo>
                <a:lnTo>
                  <a:pt x="13350" y="52250"/>
                </a:lnTo>
                <a:lnTo>
                  <a:pt x="13290" y="52020"/>
                </a:lnTo>
                <a:lnTo>
                  <a:pt x="13250" y="51760"/>
                </a:lnTo>
                <a:lnTo>
                  <a:pt x="13330" y="51560"/>
                </a:lnTo>
                <a:lnTo>
                  <a:pt x="13590" y="51440"/>
                </a:lnTo>
                <a:lnTo>
                  <a:pt x="13890" y="51370"/>
                </a:lnTo>
                <a:lnTo>
                  <a:pt x="14050" y="51230"/>
                </a:lnTo>
                <a:lnTo>
                  <a:pt x="14260" y="51110"/>
                </a:lnTo>
                <a:lnTo>
                  <a:pt x="14500" y="51070"/>
                </a:lnTo>
                <a:lnTo>
                  <a:pt x="14570" y="50950"/>
                </a:lnTo>
                <a:lnTo>
                  <a:pt x="14600" y="50800"/>
                </a:lnTo>
                <a:lnTo>
                  <a:pt x="14620" y="50620"/>
                </a:lnTo>
                <a:lnTo>
                  <a:pt x="14580" y="50410"/>
                </a:lnTo>
                <a:lnTo>
                  <a:pt x="14480" y="50180"/>
                </a:lnTo>
                <a:lnTo>
                  <a:pt x="14280" y="49950"/>
                </a:lnTo>
                <a:lnTo>
                  <a:pt x="14120" y="49680"/>
                </a:lnTo>
                <a:lnTo>
                  <a:pt x="13980" y="49510"/>
                </a:lnTo>
                <a:lnTo>
                  <a:pt x="13260" y="49010"/>
                </a:lnTo>
                <a:lnTo>
                  <a:pt x="13120" y="49000"/>
                </a:lnTo>
                <a:lnTo>
                  <a:pt x="13050" y="48940"/>
                </a:lnTo>
                <a:lnTo>
                  <a:pt x="12980" y="48770"/>
                </a:lnTo>
                <a:lnTo>
                  <a:pt x="12920" y="48580"/>
                </a:lnTo>
                <a:lnTo>
                  <a:pt x="12990" y="48310"/>
                </a:lnTo>
                <a:lnTo>
                  <a:pt x="13280" y="47750"/>
                </a:lnTo>
                <a:lnTo>
                  <a:pt x="13330" y="47500"/>
                </a:lnTo>
                <a:lnTo>
                  <a:pt x="13350" y="47230"/>
                </a:lnTo>
                <a:lnTo>
                  <a:pt x="13500" y="46960"/>
                </a:lnTo>
                <a:lnTo>
                  <a:pt x="13650" y="46810"/>
                </a:lnTo>
                <a:lnTo>
                  <a:pt x="14460" y="46240"/>
                </a:lnTo>
                <a:lnTo>
                  <a:pt x="14580" y="46310"/>
                </a:lnTo>
                <a:lnTo>
                  <a:pt x="14710" y="46590"/>
                </a:lnTo>
                <a:lnTo>
                  <a:pt x="14810" y="46650"/>
                </a:lnTo>
                <a:lnTo>
                  <a:pt x="14930" y="46660"/>
                </a:lnTo>
                <a:lnTo>
                  <a:pt x="15110" y="46600"/>
                </a:lnTo>
                <a:lnTo>
                  <a:pt x="15350" y="46390"/>
                </a:lnTo>
                <a:lnTo>
                  <a:pt x="15510" y="46170"/>
                </a:lnTo>
                <a:lnTo>
                  <a:pt x="15610" y="46000"/>
                </a:lnTo>
                <a:lnTo>
                  <a:pt x="15720" y="45710"/>
                </a:lnTo>
                <a:lnTo>
                  <a:pt x="15760" y="45380"/>
                </a:lnTo>
                <a:lnTo>
                  <a:pt x="15720" y="45140"/>
                </a:lnTo>
                <a:lnTo>
                  <a:pt x="15570" y="44890"/>
                </a:lnTo>
                <a:lnTo>
                  <a:pt x="15380" y="44640"/>
                </a:lnTo>
                <a:lnTo>
                  <a:pt x="15240" y="44330"/>
                </a:lnTo>
                <a:lnTo>
                  <a:pt x="15160" y="43970"/>
                </a:lnTo>
                <a:lnTo>
                  <a:pt x="15180" y="43760"/>
                </a:lnTo>
                <a:lnTo>
                  <a:pt x="15250" y="43450"/>
                </a:lnTo>
                <a:lnTo>
                  <a:pt x="15100" y="43350"/>
                </a:lnTo>
                <a:lnTo>
                  <a:pt x="14810" y="43290"/>
                </a:lnTo>
                <a:lnTo>
                  <a:pt x="14490" y="43290"/>
                </a:lnTo>
                <a:lnTo>
                  <a:pt x="14330" y="43220"/>
                </a:lnTo>
                <a:lnTo>
                  <a:pt x="14360" y="43030"/>
                </a:lnTo>
                <a:lnTo>
                  <a:pt x="14410" y="42860"/>
                </a:lnTo>
                <a:lnTo>
                  <a:pt x="14520" y="42740"/>
                </a:lnTo>
                <a:lnTo>
                  <a:pt x="14710" y="42690"/>
                </a:lnTo>
                <a:lnTo>
                  <a:pt x="14850" y="42570"/>
                </a:lnTo>
                <a:lnTo>
                  <a:pt x="14850" y="42430"/>
                </a:lnTo>
                <a:lnTo>
                  <a:pt x="14780" y="42300"/>
                </a:lnTo>
                <a:lnTo>
                  <a:pt x="14760" y="42110"/>
                </a:lnTo>
                <a:lnTo>
                  <a:pt x="14780" y="41590"/>
                </a:lnTo>
                <a:lnTo>
                  <a:pt x="14900" y="41000"/>
                </a:lnTo>
                <a:lnTo>
                  <a:pt x="14880" y="40650"/>
                </a:lnTo>
                <a:lnTo>
                  <a:pt x="14710" y="39950"/>
                </a:lnTo>
                <a:lnTo>
                  <a:pt x="14570" y="39770"/>
                </a:lnTo>
                <a:lnTo>
                  <a:pt x="13990" y="39430"/>
                </a:lnTo>
                <a:lnTo>
                  <a:pt x="13820" y="39360"/>
                </a:lnTo>
                <a:lnTo>
                  <a:pt x="13830" y="39350"/>
                </a:lnTo>
                <a:lnTo>
                  <a:pt x="13840" y="39310"/>
                </a:lnTo>
                <a:lnTo>
                  <a:pt x="13840" y="39290"/>
                </a:lnTo>
                <a:lnTo>
                  <a:pt x="13830" y="39290"/>
                </a:lnTo>
                <a:lnTo>
                  <a:pt x="13840" y="39280"/>
                </a:lnTo>
                <a:lnTo>
                  <a:pt x="13860" y="39260"/>
                </a:lnTo>
                <a:lnTo>
                  <a:pt x="13910" y="39210"/>
                </a:lnTo>
                <a:lnTo>
                  <a:pt x="13920" y="39170"/>
                </a:lnTo>
                <a:lnTo>
                  <a:pt x="13960" y="39120"/>
                </a:lnTo>
                <a:lnTo>
                  <a:pt x="13980" y="39090"/>
                </a:lnTo>
                <a:lnTo>
                  <a:pt x="14020" y="39070"/>
                </a:lnTo>
                <a:lnTo>
                  <a:pt x="14070" y="39070"/>
                </a:lnTo>
                <a:lnTo>
                  <a:pt x="14170" y="39060"/>
                </a:lnTo>
                <a:lnTo>
                  <a:pt x="14200" y="39050"/>
                </a:lnTo>
                <a:lnTo>
                  <a:pt x="14280" y="39050"/>
                </a:lnTo>
                <a:lnTo>
                  <a:pt x="14300" y="39050"/>
                </a:lnTo>
                <a:lnTo>
                  <a:pt x="14380" y="39060"/>
                </a:lnTo>
                <a:lnTo>
                  <a:pt x="14450" y="39070"/>
                </a:lnTo>
                <a:lnTo>
                  <a:pt x="14520" y="39090"/>
                </a:lnTo>
                <a:lnTo>
                  <a:pt x="14530" y="39090"/>
                </a:lnTo>
                <a:lnTo>
                  <a:pt x="14590" y="39090"/>
                </a:lnTo>
                <a:lnTo>
                  <a:pt x="14660" y="39110"/>
                </a:lnTo>
                <a:lnTo>
                  <a:pt x="14740" y="39110"/>
                </a:lnTo>
                <a:lnTo>
                  <a:pt x="14790" y="39120"/>
                </a:lnTo>
                <a:lnTo>
                  <a:pt x="14790" y="39090"/>
                </a:lnTo>
                <a:lnTo>
                  <a:pt x="14900" y="39150"/>
                </a:lnTo>
                <a:lnTo>
                  <a:pt x="15180" y="39110"/>
                </a:lnTo>
                <a:lnTo>
                  <a:pt x="15460" y="39050"/>
                </a:lnTo>
                <a:lnTo>
                  <a:pt x="15700" y="39070"/>
                </a:lnTo>
                <a:lnTo>
                  <a:pt x="15910" y="39040"/>
                </a:lnTo>
                <a:lnTo>
                  <a:pt x="16240" y="38790"/>
                </a:lnTo>
                <a:lnTo>
                  <a:pt x="16420" y="38800"/>
                </a:lnTo>
                <a:lnTo>
                  <a:pt x="16580" y="38890"/>
                </a:lnTo>
                <a:lnTo>
                  <a:pt x="16690" y="39000"/>
                </a:lnTo>
                <a:lnTo>
                  <a:pt x="16690" y="39220"/>
                </a:lnTo>
                <a:lnTo>
                  <a:pt x="16630" y="39500"/>
                </a:lnTo>
                <a:lnTo>
                  <a:pt x="16630" y="39720"/>
                </a:lnTo>
                <a:lnTo>
                  <a:pt x="16780" y="39780"/>
                </a:lnTo>
                <a:lnTo>
                  <a:pt x="17000" y="39800"/>
                </a:lnTo>
                <a:lnTo>
                  <a:pt x="17080" y="39940"/>
                </a:lnTo>
                <a:lnTo>
                  <a:pt x="17020" y="40160"/>
                </a:lnTo>
                <a:lnTo>
                  <a:pt x="16930" y="40390"/>
                </a:lnTo>
                <a:lnTo>
                  <a:pt x="16890" y="40630"/>
                </a:lnTo>
                <a:lnTo>
                  <a:pt x="16890" y="40900"/>
                </a:lnTo>
                <a:lnTo>
                  <a:pt x="16840" y="41270"/>
                </a:lnTo>
                <a:lnTo>
                  <a:pt x="16770" y="41610"/>
                </a:lnTo>
                <a:lnTo>
                  <a:pt x="16460" y="42360"/>
                </a:lnTo>
                <a:lnTo>
                  <a:pt x="16400" y="42550"/>
                </a:lnTo>
                <a:lnTo>
                  <a:pt x="16440" y="42840"/>
                </a:lnTo>
                <a:lnTo>
                  <a:pt x="16660" y="43060"/>
                </a:lnTo>
                <a:lnTo>
                  <a:pt x="16870" y="43080"/>
                </a:lnTo>
                <a:lnTo>
                  <a:pt x="17080" y="43020"/>
                </a:lnTo>
                <a:lnTo>
                  <a:pt x="17270" y="42940"/>
                </a:lnTo>
                <a:lnTo>
                  <a:pt x="17410" y="42850"/>
                </a:lnTo>
                <a:lnTo>
                  <a:pt x="17620" y="42780"/>
                </a:lnTo>
                <a:lnTo>
                  <a:pt x="18030" y="42950"/>
                </a:lnTo>
                <a:lnTo>
                  <a:pt x="18260" y="42920"/>
                </a:lnTo>
                <a:lnTo>
                  <a:pt x="18490" y="42780"/>
                </a:lnTo>
                <a:lnTo>
                  <a:pt x="18680" y="42550"/>
                </a:lnTo>
                <a:lnTo>
                  <a:pt x="18800" y="42300"/>
                </a:lnTo>
                <a:lnTo>
                  <a:pt x="18890" y="41900"/>
                </a:lnTo>
                <a:lnTo>
                  <a:pt x="18950" y="41710"/>
                </a:lnTo>
                <a:lnTo>
                  <a:pt x="19300" y="40930"/>
                </a:lnTo>
                <a:lnTo>
                  <a:pt x="19610" y="40640"/>
                </a:lnTo>
                <a:lnTo>
                  <a:pt x="19840" y="40580"/>
                </a:lnTo>
                <a:lnTo>
                  <a:pt x="20120" y="40610"/>
                </a:lnTo>
                <a:lnTo>
                  <a:pt x="20420" y="40620"/>
                </a:lnTo>
                <a:lnTo>
                  <a:pt x="20710" y="40590"/>
                </a:lnTo>
                <a:lnTo>
                  <a:pt x="20890" y="40520"/>
                </a:lnTo>
                <a:lnTo>
                  <a:pt x="21040" y="40400"/>
                </a:lnTo>
                <a:lnTo>
                  <a:pt x="21290" y="40360"/>
                </a:lnTo>
                <a:lnTo>
                  <a:pt x="21580" y="40430"/>
                </a:lnTo>
                <a:lnTo>
                  <a:pt x="21770" y="40530"/>
                </a:lnTo>
                <a:lnTo>
                  <a:pt x="21910" y="40630"/>
                </a:lnTo>
                <a:lnTo>
                  <a:pt x="22090" y="40610"/>
                </a:lnTo>
                <a:lnTo>
                  <a:pt x="22260" y="40540"/>
                </a:lnTo>
                <a:lnTo>
                  <a:pt x="22310" y="40600"/>
                </a:lnTo>
                <a:lnTo>
                  <a:pt x="22410" y="40650"/>
                </a:lnTo>
                <a:lnTo>
                  <a:pt x="22500" y="40710"/>
                </a:lnTo>
                <a:lnTo>
                  <a:pt x="22580" y="41050"/>
                </a:lnTo>
                <a:lnTo>
                  <a:pt x="22560" y="41200"/>
                </a:lnTo>
                <a:lnTo>
                  <a:pt x="22520" y="41400"/>
                </a:lnTo>
                <a:lnTo>
                  <a:pt x="22560" y="41510"/>
                </a:lnTo>
                <a:lnTo>
                  <a:pt x="22620" y="41500"/>
                </a:lnTo>
                <a:lnTo>
                  <a:pt x="22550" y="41710"/>
                </a:lnTo>
                <a:lnTo>
                  <a:pt x="22470" y="42060"/>
                </a:lnTo>
                <a:lnTo>
                  <a:pt x="22520" y="42860"/>
                </a:lnTo>
                <a:lnTo>
                  <a:pt x="22150" y="44010"/>
                </a:lnTo>
                <a:lnTo>
                  <a:pt x="22190" y="44400"/>
                </a:lnTo>
                <a:lnTo>
                  <a:pt x="22270" y="44770"/>
                </a:lnTo>
                <a:lnTo>
                  <a:pt x="22390" y="45150"/>
                </a:lnTo>
                <a:lnTo>
                  <a:pt x="22580" y="45470"/>
                </a:lnTo>
                <a:lnTo>
                  <a:pt x="22780" y="45710"/>
                </a:lnTo>
                <a:lnTo>
                  <a:pt x="23010" y="45880"/>
                </a:lnTo>
                <a:lnTo>
                  <a:pt x="23110" y="46010"/>
                </a:lnTo>
                <a:lnTo>
                  <a:pt x="23250" y="46580"/>
                </a:lnTo>
                <a:lnTo>
                  <a:pt x="23300" y="47020"/>
                </a:lnTo>
                <a:lnTo>
                  <a:pt x="23520" y="47240"/>
                </a:lnTo>
                <a:lnTo>
                  <a:pt x="23770" y="47270"/>
                </a:lnTo>
                <a:lnTo>
                  <a:pt x="23760" y="47600"/>
                </a:lnTo>
                <a:lnTo>
                  <a:pt x="23400" y="49150"/>
                </a:lnTo>
                <a:lnTo>
                  <a:pt x="23470" y="49550"/>
                </a:lnTo>
                <a:lnTo>
                  <a:pt x="23650" y="49820"/>
                </a:lnTo>
                <a:lnTo>
                  <a:pt x="23980" y="49810"/>
                </a:lnTo>
                <a:lnTo>
                  <a:pt x="24320" y="49750"/>
                </a:lnTo>
                <a:lnTo>
                  <a:pt x="24370" y="49790"/>
                </a:lnTo>
                <a:lnTo>
                  <a:pt x="24450" y="49840"/>
                </a:lnTo>
                <a:lnTo>
                  <a:pt x="24760" y="50340"/>
                </a:lnTo>
                <a:lnTo>
                  <a:pt x="25000" y="50650"/>
                </a:lnTo>
                <a:lnTo>
                  <a:pt x="25250" y="50880"/>
                </a:lnTo>
                <a:lnTo>
                  <a:pt x="25480" y="51050"/>
                </a:lnTo>
                <a:lnTo>
                  <a:pt x="26150" y="51710"/>
                </a:lnTo>
                <a:lnTo>
                  <a:pt x="26350" y="51840"/>
                </a:lnTo>
                <a:lnTo>
                  <a:pt x="26620" y="51830"/>
                </a:lnTo>
                <a:lnTo>
                  <a:pt x="26790" y="51800"/>
                </a:lnTo>
                <a:lnTo>
                  <a:pt x="26460" y="52140"/>
                </a:lnTo>
                <a:lnTo>
                  <a:pt x="26360" y="52190"/>
                </a:lnTo>
                <a:lnTo>
                  <a:pt x="26300" y="52200"/>
                </a:lnTo>
                <a:lnTo>
                  <a:pt x="26240" y="52220"/>
                </a:lnTo>
                <a:lnTo>
                  <a:pt x="26130" y="52310"/>
                </a:lnTo>
                <a:lnTo>
                  <a:pt x="26000" y="52590"/>
                </a:lnTo>
                <a:lnTo>
                  <a:pt x="25970" y="52760"/>
                </a:lnTo>
                <a:lnTo>
                  <a:pt x="26020" y="52920"/>
                </a:lnTo>
                <a:lnTo>
                  <a:pt x="25950" y="53020"/>
                </a:lnTo>
                <a:lnTo>
                  <a:pt x="25770" y="53040"/>
                </a:lnTo>
                <a:lnTo>
                  <a:pt x="25570" y="53190"/>
                </a:lnTo>
                <a:lnTo>
                  <a:pt x="25440" y="53160"/>
                </a:lnTo>
                <a:lnTo>
                  <a:pt x="25320" y="53160"/>
                </a:lnTo>
                <a:lnTo>
                  <a:pt x="25230" y="53250"/>
                </a:lnTo>
                <a:lnTo>
                  <a:pt x="2519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