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Gourma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Gourm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82570" y="30650"/>
                </a:moveTo>
                <a:lnTo>
                  <a:pt x="82520" y="30860"/>
                </a:lnTo>
                <a:lnTo>
                  <a:pt x="82570" y="31160"/>
                </a:lnTo>
                <a:lnTo>
                  <a:pt x="82700" y="31510"/>
                </a:lnTo>
                <a:lnTo>
                  <a:pt x="82620" y="31890"/>
                </a:lnTo>
                <a:lnTo>
                  <a:pt x="82520" y="32150"/>
                </a:lnTo>
                <a:lnTo>
                  <a:pt x="82270" y="33230"/>
                </a:lnTo>
                <a:lnTo>
                  <a:pt x="82010" y="33690"/>
                </a:lnTo>
                <a:lnTo>
                  <a:pt x="81780" y="34210"/>
                </a:lnTo>
                <a:lnTo>
                  <a:pt x="81780" y="34850"/>
                </a:lnTo>
                <a:lnTo>
                  <a:pt x="81990" y="36020"/>
                </a:lnTo>
                <a:lnTo>
                  <a:pt x="81920" y="36540"/>
                </a:lnTo>
                <a:lnTo>
                  <a:pt x="81790" y="37050"/>
                </a:lnTo>
                <a:lnTo>
                  <a:pt x="82050" y="37660"/>
                </a:lnTo>
                <a:lnTo>
                  <a:pt x="82550" y="37930"/>
                </a:lnTo>
                <a:lnTo>
                  <a:pt x="82960" y="38000"/>
                </a:lnTo>
                <a:lnTo>
                  <a:pt x="83290" y="38120"/>
                </a:lnTo>
                <a:lnTo>
                  <a:pt x="83280" y="38480"/>
                </a:lnTo>
                <a:lnTo>
                  <a:pt x="82980" y="40400"/>
                </a:lnTo>
                <a:lnTo>
                  <a:pt x="82980" y="41010"/>
                </a:lnTo>
                <a:lnTo>
                  <a:pt x="82860" y="41580"/>
                </a:lnTo>
                <a:lnTo>
                  <a:pt x="82690" y="42010"/>
                </a:lnTo>
                <a:lnTo>
                  <a:pt x="82560" y="42510"/>
                </a:lnTo>
                <a:lnTo>
                  <a:pt x="82310" y="42960"/>
                </a:lnTo>
                <a:lnTo>
                  <a:pt x="82120" y="43080"/>
                </a:lnTo>
                <a:lnTo>
                  <a:pt x="82010" y="42950"/>
                </a:lnTo>
                <a:lnTo>
                  <a:pt x="81830" y="42820"/>
                </a:lnTo>
                <a:lnTo>
                  <a:pt x="81710" y="42830"/>
                </a:lnTo>
                <a:lnTo>
                  <a:pt x="81620" y="42760"/>
                </a:lnTo>
                <a:lnTo>
                  <a:pt x="81510" y="42750"/>
                </a:lnTo>
                <a:lnTo>
                  <a:pt x="81370" y="42810"/>
                </a:lnTo>
                <a:lnTo>
                  <a:pt x="81320" y="42720"/>
                </a:lnTo>
                <a:lnTo>
                  <a:pt x="81320" y="42530"/>
                </a:lnTo>
                <a:lnTo>
                  <a:pt x="81230" y="42460"/>
                </a:lnTo>
                <a:lnTo>
                  <a:pt x="81070" y="42370"/>
                </a:lnTo>
                <a:lnTo>
                  <a:pt x="80910" y="42200"/>
                </a:lnTo>
                <a:lnTo>
                  <a:pt x="80780" y="42020"/>
                </a:lnTo>
                <a:lnTo>
                  <a:pt x="80750" y="41820"/>
                </a:lnTo>
                <a:lnTo>
                  <a:pt x="80670" y="41710"/>
                </a:lnTo>
                <a:lnTo>
                  <a:pt x="80510" y="41720"/>
                </a:lnTo>
                <a:lnTo>
                  <a:pt x="80130" y="41700"/>
                </a:lnTo>
                <a:lnTo>
                  <a:pt x="79990" y="41640"/>
                </a:lnTo>
                <a:lnTo>
                  <a:pt x="79850" y="41480"/>
                </a:lnTo>
                <a:lnTo>
                  <a:pt x="79770" y="41290"/>
                </a:lnTo>
                <a:lnTo>
                  <a:pt x="79640" y="41170"/>
                </a:lnTo>
                <a:lnTo>
                  <a:pt x="79410" y="41130"/>
                </a:lnTo>
                <a:lnTo>
                  <a:pt x="79260" y="41010"/>
                </a:lnTo>
                <a:lnTo>
                  <a:pt x="79130" y="40930"/>
                </a:lnTo>
                <a:lnTo>
                  <a:pt x="78810" y="40910"/>
                </a:lnTo>
                <a:lnTo>
                  <a:pt x="78430" y="40850"/>
                </a:lnTo>
                <a:lnTo>
                  <a:pt x="78190" y="40740"/>
                </a:lnTo>
                <a:lnTo>
                  <a:pt x="77920" y="40720"/>
                </a:lnTo>
                <a:lnTo>
                  <a:pt x="77230" y="41260"/>
                </a:lnTo>
                <a:lnTo>
                  <a:pt x="76730" y="41570"/>
                </a:lnTo>
                <a:lnTo>
                  <a:pt x="76580" y="41690"/>
                </a:lnTo>
                <a:lnTo>
                  <a:pt x="76300" y="41980"/>
                </a:lnTo>
                <a:lnTo>
                  <a:pt x="76210" y="42320"/>
                </a:lnTo>
                <a:lnTo>
                  <a:pt x="76270" y="42610"/>
                </a:lnTo>
                <a:lnTo>
                  <a:pt x="76000" y="42840"/>
                </a:lnTo>
                <a:lnTo>
                  <a:pt x="74940" y="43100"/>
                </a:lnTo>
                <a:lnTo>
                  <a:pt x="74550" y="43280"/>
                </a:lnTo>
                <a:lnTo>
                  <a:pt x="74200" y="43570"/>
                </a:lnTo>
                <a:lnTo>
                  <a:pt x="74080" y="43750"/>
                </a:lnTo>
                <a:lnTo>
                  <a:pt x="73140" y="43730"/>
                </a:lnTo>
                <a:lnTo>
                  <a:pt x="72890" y="43690"/>
                </a:lnTo>
                <a:lnTo>
                  <a:pt x="71620" y="42810"/>
                </a:lnTo>
                <a:lnTo>
                  <a:pt x="71280" y="42700"/>
                </a:lnTo>
                <a:lnTo>
                  <a:pt x="70560" y="42730"/>
                </a:lnTo>
                <a:lnTo>
                  <a:pt x="70190" y="42550"/>
                </a:lnTo>
                <a:lnTo>
                  <a:pt x="69980" y="42380"/>
                </a:lnTo>
                <a:lnTo>
                  <a:pt x="69790" y="42390"/>
                </a:lnTo>
                <a:lnTo>
                  <a:pt x="69160" y="42280"/>
                </a:lnTo>
                <a:lnTo>
                  <a:pt x="68990" y="42330"/>
                </a:lnTo>
                <a:lnTo>
                  <a:pt x="68930" y="42640"/>
                </a:lnTo>
                <a:lnTo>
                  <a:pt x="68840" y="42720"/>
                </a:lnTo>
                <a:lnTo>
                  <a:pt x="68660" y="42710"/>
                </a:lnTo>
                <a:lnTo>
                  <a:pt x="68560" y="42690"/>
                </a:lnTo>
                <a:lnTo>
                  <a:pt x="68550" y="42510"/>
                </a:lnTo>
                <a:lnTo>
                  <a:pt x="68440" y="42040"/>
                </a:lnTo>
                <a:lnTo>
                  <a:pt x="68160" y="41580"/>
                </a:lnTo>
                <a:lnTo>
                  <a:pt x="67630" y="41470"/>
                </a:lnTo>
                <a:lnTo>
                  <a:pt x="67250" y="41210"/>
                </a:lnTo>
                <a:lnTo>
                  <a:pt x="67130" y="40810"/>
                </a:lnTo>
                <a:lnTo>
                  <a:pt x="66890" y="40700"/>
                </a:lnTo>
                <a:lnTo>
                  <a:pt x="66730" y="40660"/>
                </a:lnTo>
                <a:lnTo>
                  <a:pt x="66780" y="40450"/>
                </a:lnTo>
                <a:lnTo>
                  <a:pt x="66730" y="40110"/>
                </a:lnTo>
                <a:lnTo>
                  <a:pt x="66780" y="39690"/>
                </a:lnTo>
                <a:lnTo>
                  <a:pt x="67050" y="39180"/>
                </a:lnTo>
                <a:lnTo>
                  <a:pt x="67390" y="38950"/>
                </a:lnTo>
                <a:lnTo>
                  <a:pt x="67770" y="38830"/>
                </a:lnTo>
                <a:lnTo>
                  <a:pt x="68100" y="38670"/>
                </a:lnTo>
                <a:lnTo>
                  <a:pt x="68350" y="38600"/>
                </a:lnTo>
                <a:lnTo>
                  <a:pt x="68310" y="38290"/>
                </a:lnTo>
                <a:lnTo>
                  <a:pt x="67820" y="37810"/>
                </a:lnTo>
                <a:lnTo>
                  <a:pt x="67560" y="37510"/>
                </a:lnTo>
                <a:lnTo>
                  <a:pt x="67190" y="37240"/>
                </a:lnTo>
                <a:lnTo>
                  <a:pt x="67020" y="37040"/>
                </a:lnTo>
                <a:lnTo>
                  <a:pt x="67130" y="36920"/>
                </a:lnTo>
                <a:lnTo>
                  <a:pt x="67790" y="36300"/>
                </a:lnTo>
                <a:lnTo>
                  <a:pt x="68100" y="35900"/>
                </a:lnTo>
                <a:lnTo>
                  <a:pt x="68420" y="35800"/>
                </a:lnTo>
                <a:lnTo>
                  <a:pt x="68790" y="35840"/>
                </a:lnTo>
                <a:lnTo>
                  <a:pt x="69680" y="35390"/>
                </a:lnTo>
                <a:lnTo>
                  <a:pt x="70900" y="35370"/>
                </a:lnTo>
                <a:lnTo>
                  <a:pt x="71390" y="35050"/>
                </a:lnTo>
                <a:lnTo>
                  <a:pt x="72000" y="34540"/>
                </a:lnTo>
                <a:lnTo>
                  <a:pt x="72120" y="34500"/>
                </a:lnTo>
                <a:lnTo>
                  <a:pt x="72350" y="34400"/>
                </a:lnTo>
                <a:lnTo>
                  <a:pt x="73230" y="33810"/>
                </a:lnTo>
                <a:lnTo>
                  <a:pt x="73500" y="33720"/>
                </a:lnTo>
                <a:lnTo>
                  <a:pt x="74830" y="34580"/>
                </a:lnTo>
                <a:lnTo>
                  <a:pt x="74980" y="34780"/>
                </a:lnTo>
                <a:lnTo>
                  <a:pt x="75510" y="35880"/>
                </a:lnTo>
                <a:lnTo>
                  <a:pt x="75770" y="36040"/>
                </a:lnTo>
                <a:lnTo>
                  <a:pt x="75950" y="35900"/>
                </a:lnTo>
                <a:lnTo>
                  <a:pt x="76030" y="35800"/>
                </a:lnTo>
                <a:lnTo>
                  <a:pt x="76160" y="35760"/>
                </a:lnTo>
                <a:lnTo>
                  <a:pt x="76320" y="35770"/>
                </a:lnTo>
                <a:lnTo>
                  <a:pt x="76440" y="35660"/>
                </a:lnTo>
                <a:lnTo>
                  <a:pt x="76520" y="35470"/>
                </a:lnTo>
                <a:lnTo>
                  <a:pt x="76650" y="35360"/>
                </a:lnTo>
                <a:lnTo>
                  <a:pt x="76730" y="35270"/>
                </a:lnTo>
                <a:lnTo>
                  <a:pt x="76730" y="35120"/>
                </a:lnTo>
                <a:lnTo>
                  <a:pt x="76760" y="34970"/>
                </a:lnTo>
                <a:lnTo>
                  <a:pt x="76900" y="34890"/>
                </a:lnTo>
                <a:lnTo>
                  <a:pt x="76980" y="34800"/>
                </a:lnTo>
                <a:lnTo>
                  <a:pt x="76980" y="34690"/>
                </a:lnTo>
                <a:lnTo>
                  <a:pt x="77200" y="34630"/>
                </a:lnTo>
                <a:lnTo>
                  <a:pt x="77280" y="34470"/>
                </a:lnTo>
                <a:lnTo>
                  <a:pt x="77480" y="34250"/>
                </a:lnTo>
                <a:lnTo>
                  <a:pt x="77500" y="33970"/>
                </a:lnTo>
                <a:lnTo>
                  <a:pt x="77560" y="33820"/>
                </a:lnTo>
                <a:lnTo>
                  <a:pt x="77630" y="33830"/>
                </a:lnTo>
                <a:lnTo>
                  <a:pt x="77720" y="33850"/>
                </a:lnTo>
                <a:lnTo>
                  <a:pt x="77810" y="33800"/>
                </a:lnTo>
                <a:lnTo>
                  <a:pt x="77800" y="33590"/>
                </a:lnTo>
                <a:lnTo>
                  <a:pt x="77830" y="33360"/>
                </a:lnTo>
                <a:lnTo>
                  <a:pt x="78010" y="32940"/>
                </a:lnTo>
                <a:lnTo>
                  <a:pt x="78110" y="32810"/>
                </a:lnTo>
                <a:lnTo>
                  <a:pt x="78290" y="32730"/>
                </a:lnTo>
                <a:lnTo>
                  <a:pt x="78540" y="32680"/>
                </a:lnTo>
                <a:lnTo>
                  <a:pt x="78790" y="32670"/>
                </a:lnTo>
                <a:lnTo>
                  <a:pt x="79010" y="32600"/>
                </a:lnTo>
                <a:lnTo>
                  <a:pt x="79200" y="32380"/>
                </a:lnTo>
                <a:lnTo>
                  <a:pt x="79330" y="32110"/>
                </a:lnTo>
                <a:lnTo>
                  <a:pt x="79480" y="31930"/>
                </a:lnTo>
                <a:lnTo>
                  <a:pt x="79620" y="31870"/>
                </a:lnTo>
                <a:lnTo>
                  <a:pt x="79790" y="31830"/>
                </a:lnTo>
                <a:lnTo>
                  <a:pt x="79990" y="31840"/>
                </a:lnTo>
                <a:lnTo>
                  <a:pt x="80190" y="31940"/>
                </a:lnTo>
                <a:lnTo>
                  <a:pt x="80350" y="31990"/>
                </a:lnTo>
                <a:lnTo>
                  <a:pt x="80420" y="32000"/>
                </a:lnTo>
                <a:lnTo>
                  <a:pt x="80500" y="32020"/>
                </a:lnTo>
                <a:lnTo>
                  <a:pt x="80670" y="32040"/>
                </a:lnTo>
                <a:lnTo>
                  <a:pt x="80840" y="31930"/>
                </a:lnTo>
                <a:lnTo>
                  <a:pt x="80980" y="31740"/>
                </a:lnTo>
                <a:lnTo>
                  <a:pt x="81030" y="31520"/>
                </a:lnTo>
                <a:lnTo>
                  <a:pt x="81120" y="31360"/>
                </a:lnTo>
                <a:lnTo>
                  <a:pt x="81220" y="31260"/>
                </a:lnTo>
                <a:lnTo>
                  <a:pt x="81240" y="31080"/>
                </a:lnTo>
                <a:lnTo>
                  <a:pt x="81280" y="30930"/>
                </a:lnTo>
                <a:lnTo>
                  <a:pt x="81420" y="30870"/>
                </a:lnTo>
                <a:lnTo>
                  <a:pt x="81790" y="30820"/>
                </a:lnTo>
                <a:lnTo>
                  <a:pt x="82260" y="30700"/>
                </a:lnTo>
                <a:lnTo>
                  <a:pt x="82490" y="30680"/>
                </a:lnTo>
                <a:lnTo>
                  <a:pt x="82570" y="3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