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Gnagna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Gnagn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5390" y="22120"/>
                </a:moveTo>
                <a:lnTo>
                  <a:pt x="65590" y="21940"/>
                </a:lnTo>
                <a:lnTo>
                  <a:pt x="65830" y="21520"/>
                </a:lnTo>
                <a:lnTo>
                  <a:pt x="66020" y="21240"/>
                </a:lnTo>
                <a:lnTo>
                  <a:pt x="66410" y="21250"/>
                </a:lnTo>
                <a:lnTo>
                  <a:pt x="66910" y="21410"/>
                </a:lnTo>
                <a:lnTo>
                  <a:pt x="67330" y="21590"/>
                </a:lnTo>
                <a:lnTo>
                  <a:pt x="67820" y="21510"/>
                </a:lnTo>
                <a:lnTo>
                  <a:pt x="68150" y="21360"/>
                </a:lnTo>
                <a:lnTo>
                  <a:pt x="68700" y="21160"/>
                </a:lnTo>
                <a:lnTo>
                  <a:pt x="68750" y="21370"/>
                </a:lnTo>
                <a:lnTo>
                  <a:pt x="68790" y="21760"/>
                </a:lnTo>
                <a:lnTo>
                  <a:pt x="68790" y="22090"/>
                </a:lnTo>
                <a:lnTo>
                  <a:pt x="69010" y="22250"/>
                </a:lnTo>
                <a:lnTo>
                  <a:pt x="69390" y="22690"/>
                </a:lnTo>
                <a:lnTo>
                  <a:pt x="69720" y="23430"/>
                </a:lnTo>
                <a:lnTo>
                  <a:pt x="70110" y="23970"/>
                </a:lnTo>
                <a:lnTo>
                  <a:pt x="70820" y="24650"/>
                </a:lnTo>
                <a:lnTo>
                  <a:pt x="70950" y="25070"/>
                </a:lnTo>
                <a:lnTo>
                  <a:pt x="71460" y="25530"/>
                </a:lnTo>
                <a:lnTo>
                  <a:pt x="72960" y="26010"/>
                </a:lnTo>
                <a:lnTo>
                  <a:pt x="73210" y="26330"/>
                </a:lnTo>
                <a:lnTo>
                  <a:pt x="73550" y="26640"/>
                </a:lnTo>
                <a:lnTo>
                  <a:pt x="73860" y="26970"/>
                </a:lnTo>
                <a:lnTo>
                  <a:pt x="74260" y="27500"/>
                </a:lnTo>
                <a:lnTo>
                  <a:pt x="74710" y="27970"/>
                </a:lnTo>
                <a:lnTo>
                  <a:pt x="74850" y="28310"/>
                </a:lnTo>
                <a:lnTo>
                  <a:pt x="74750" y="28500"/>
                </a:lnTo>
                <a:lnTo>
                  <a:pt x="74590" y="28530"/>
                </a:lnTo>
                <a:lnTo>
                  <a:pt x="74530" y="28540"/>
                </a:lnTo>
                <a:lnTo>
                  <a:pt x="74420" y="28590"/>
                </a:lnTo>
                <a:lnTo>
                  <a:pt x="74370" y="28680"/>
                </a:lnTo>
                <a:lnTo>
                  <a:pt x="74370" y="28810"/>
                </a:lnTo>
                <a:lnTo>
                  <a:pt x="74410" y="29000"/>
                </a:lnTo>
                <a:lnTo>
                  <a:pt x="74300" y="29150"/>
                </a:lnTo>
                <a:lnTo>
                  <a:pt x="74080" y="29210"/>
                </a:lnTo>
                <a:lnTo>
                  <a:pt x="73890" y="29320"/>
                </a:lnTo>
                <a:lnTo>
                  <a:pt x="73680" y="29470"/>
                </a:lnTo>
                <a:lnTo>
                  <a:pt x="73440" y="29600"/>
                </a:lnTo>
                <a:lnTo>
                  <a:pt x="73160" y="29540"/>
                </a:lnTo>
                <a:lnTo>
                  <a:pt x="72850" y="29520"/>
                </a:lnTo>
                <a:lnTo>
                  <a:pt x="72510" y="29430"/>
                </a:lnTo>
                <a:lnTo>
                  <a:pt x="72150" y="29270"/>
                </a:lnTo>
                <a:lnTo>
                  <a:pt x="71870" y="29220"/>
                </a:lnTo>
                <a:lnTo>
                  <a:pt x="71620" y="29060"/>
                </a:lnTo>
                <a:lnTo>
                  <a:pt x="71300" y="29020"/>
                </a:lnTo>
                <a:lnTo>
                  <a:pt x="71200" y="29150"/>
                </a:lnTo>
                <a:lnTo>
                  <a:pt x="71230" y="29410"/>
                </a:lnTo>
                <a:lnTo>
                  <a:pt x="71160" y="29770"/>
                </a:lnTo>
                <a:lnTo>
                  <a:pt x="70920" y="30060"/>
                </a:lnTo>
                <a:lnTo>
                  <a:pt x="70840" y="30230"/>
                </a:lnTo>
                <a:lnTo>
                  <a:pt x="71130" y="30530"/>
                </a:lnTo>
                <a:lnTo>
                  <a:pt x="71450" y="31120"/>
                </a:lnTo>
                <a:lnTo>
                  <a:pt x="71680" y="33050"/>
                </a:lnTo>
                <a:lnTo>
                  <a:pt x="72000" y="34260"/>
                </a:lnTo>
                <a:lnTo>
                  <a:pt x="72000" y="34540"/>
                </a:lnTo>
                <a:lnTo>
                  <a:pt x="71390" y="35050"/>
                </a:lnTo>
                <a:lnTo>
                  <a:pt x="70900" y="35370"/>
                </a:lnTo>
                <a:lnTo>
                  <a:pt x="69680" y="35390"/>
                </a:lnTo>
                <a:lnTo>
                  <a:pt x="68790" y="35840"/>
                </a:lnTo>
                <a:lnTo>
                  <a:pt x="68420" y="35800"/>
                </a:lnTo>
                <a:lnTo>
                  <a:pt x="68100" y="35900"/>
                </a:lnTo>
                <a:lnTo>
                  <a:pt x="67790" y="36300"/>
                </a:lnTo>
                <a:lnTo>
                  <a:pt x="67130" y="36920"/>
                </a:lnTo>
                <a:lnTo>
                  <a:pt x="67020" y="37040"/>
                </a:lnTo>
                <a:lnTo>
                  <a:pt x="66250" y="36810"/>
                </a:lnTo>
                <a:lnTo>
                  <a:pt x="65890" y="36550"/>
                </a:lnTo>
                <a:lnTo>
                  <a:pt x="65960" y="36060"/>
                </a:lnTo>
                <a:lnTo>
                  <a:pt x="66300" y="35600"/>
                </a:lnTo>
                <a:lnTo>
                  <a:pt x="66330" y="35190"/>
                </a:lnTo>
                <a:lnTo>
                  <a:pt x="65890" y="34880"/>
                </a:lnTo>
                <a:lnTo>
                  <a:pt x="65420" y="34620"/>
                </a:lnTo>
                <a:lnTo>
                  <a:pt x="65300" y="34140"/>
                </a:lnTo>
                <a:lnTo>
                  <a:pt x="65610" y="33160"/>
                </a:lnTo>
                <a:lnTo>
                  <a:pt x="65740" y="32650"/>
                </a:lnTo>
                <a:lnTo>
                  <a:pt x="65730" y="32200"/>
                </a:lnTo>
                <a:lnTo>
                  <a:pt x="65580" y="31770"/>
                </a:lnTo>
                <a:lnTo>
                  <a:pt x="65500" y="31580"/>
                </a:lnTo>
                <a:lnTo>
                  <a:pt x="65440" y="31410"/>
                </a:lnTo>
                <a:lnTo>
                  <a:pt x="65710" y="30480"/>
                </a:lnTo>
                <a:lnTo>
                  <a:pt x="65260" y="30160"/>
                </a:lnTo>
                <a:lnTo>
                  <a:pt x="64750" y="29870"/>
                </a:lnTo>
                <a:lnTo>
                  <a:pt x="64490" y="29700"/>
                </a:lnTo>
                <a:lnTo>
                  <a:pt x="64290" y="29390"/>
                </a:lnTo>
                <a:lnTo>
                  <a:pt x="64130" y="28990"/>
                </a:lnTo>
                <a:lnTo>
                  <a:pt x="64070" y="28790"/>
                </a:lnTo>
                <a:lnTo>
                  <a:pt x="63870" y="28400"/>
                </a:lnTo>
                <a:lnTo>
                  <a:pt x="63790" y="28090"/>
                </a:lnTo>
                <a:lnTo>
                  <a:pt x="63850" y="27060"/>
                </a:lnTo>
                <a:lnTo>
                  <a:pt x="64100" y="26500"/>
                </a:lnTo>
                <a:lnTo>
                  <a:pt x="64430" y="26060"/>
                </a:lnTo>
                <a:lnTo>
                  <a:pt x="64530" y="25730"/>
                </a:lnTo>
                <a:lnTo>
                  <a:pt x="64390" y="25290"/>
                </a:lnTo>
                <a:lnTo>
                  <a:pt x="64500" y="24840"/>
                </a:lnTo>
                <a:lnTo>
                  <a:pt x="64770" y="24250"/>
                </a:lnTo>
                <a:lnTo>
                  <a:pt x="64820" y="23780"/>
                </a:lnTo>
                <a:lnTo>
                  <a:pt x="64660" y="23470"/>
                </a:lnTo>
                <a:lnTo>
                  <a:pt x="64610" y="23080"/>
                </a:lnTo>
                <a:lnTo>
                  <a:pt x="64940" y="22670"/>
                </a:lnTo>
                <a:lnTo>
                  <a:pt x="65350" y="22420"/>
                </a:lnTo>
                <a:lnTo>
                  <a:pt x="65440" y="22220"/>
                </a:lnTo>
                <a:lnTo>
                  <a:pt x="65390" y="2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