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Ganzourgou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Ganzour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2660" y="39900"/>
                </a:moveTo>
                <a:lnTo>
                  <a:pt x="62560" y="39910"/>
                </a:lnTo>
                <a:lnTo>
                  <a:pt x="62110" y="39870"/>
                </a:lnTo>
                <a:lnTo>
                  <a:pt x="61470" y="39940"/>
                </a:lnTo>
                <a:lnTo>
                  <a:pt x="61140" y="40070"/>
                </a:lnTo>
                <a:lnTo>
                  <a:pt x="60890" y="40330"/>
                </a:lnTo>
                <a:lnTo>
                  <a:pt x="60660" y="40650"/>
                </a:lnTo>
                <a:lnTo>
                  <a:pt x="60460" y="40980"/>
                </a:lnTo>
                <a:lnTo>
                  <a:pt x="60010" y="41430"/>
                </a:lnTo>
                <a:lnTo>
                  <a:pt x="59400" y="41610"/>
                </a:lnTo>
                <a:lnTo>
                  <a:pt x="58820" y="41660"/>
                </a:lnTo>
                <a:lnTo>
                  <a:pt x="58700" y="41630"/>
                </a:lnTo>
                <a:lnTo>
                  <a:pt x="58590" y="41550"/>
                </a:lnTo>
                <a:lnTo>
                  <a:pt x="58500" y="41430"/>
                </a:lnTo>
                <a:lnTo>
                  <a:pt x="58420" y="41140"/>
                </a:lnTo>
                <a:lnTo>
                  <a:pt x="58310" y="41130"/>
                </a:lnTo>
                <a:lnTo>
                  <a:pt x="58160" y="41170"/>
                </a:lnTo>
                <a:lnTo>
                  <a:pt x="57990" y="41180"/>
                </a:lnTo>
                <a:lnTo>
                  <a:pt x="57790" y="41090"/>
                </a:lnTo>
                <a:lnTo>
                  <a:pt x="57730" y="40990"/>
                </a:lnTo>
                <a:lnTo>
                  <a:pt x="57760" y="40650"/>
                </a:lnTo>
                <a:lnTo>
                  <a:pt x="57730" y="40470"/>
                </a:lnTo>
                <a:lnTo>
                  <a:pt x="57670" y="40340"/>
                </a:lnTo>
                <a:lnTo>
                  <a:pt x="57430" y="40020"/>
                </a:lnTo>
                <a:lnTo>
                  <a:pt x="57350" y="39970"/>
                </a:lnTo>
                <a:lnTo>
                  <a:pt x="57270" y="39910"/>
                </a:lnTo>
                <a:lnTo>
                  <a:pt x="57120" y="39810"/>
                </a:lnTo>
                <a:lnTo>
                  <a:pt x="56970" y="39660"/>
                </a:lnTo>
                <a:lnTo>
                  <a:pt x="56640" y="39280"/>
                </a:lnTo>
                <a:lnTo>
                  <a:pt x="56550" y="39050"/>
                </a:lnTo>
                <a:lnTo>
                  <a:pt x="56350" y="38850"/>
                </a:lnTo>
                <a:lnTo>
                  <a:pt x="56250" y="38720"/>
                </a:lnTo>
                <a:lnTo>
                  <a:pt x="56220" y="38660"/>
                </a:lnTo>
                <a:lnTo>
                  <a:pt x="56180" y="38530"/>
                </a:lnTo>
                <a:lnTo>
                  <a:pt x="56110" y="38000"/>
                </a:lnTo>
                <a:lnTo>
                  <a:pt x="56060" y="37930"/>
                </a:lnTo>
                <a:lnTo>
                  <a:pt x="55950" y="37840"/>
                </a:lnTo>
                <a:lnTo>
                  <a:pt x="55840" y="37730"/>
                </a:lnTo>
                <a:lnTo>
                  <a:pt x="55790" y="37600"/>
                </a:lnTo>
                <a:lnTo>
                  <a:pt x="55790" y="37350"/>
                </a:lnTo>
                <a:lnTo>
                  <a:pt x="55770" y="37260"/>
                </a:lnTo>
                <a:lnTo>
                  <a:pt x="55710" y="37150"/>
                </a:lnTo>
                <a:lnTo>
                  <a:pt x="55640" y="37100"/>
                </a:lnTo>
                <a:lnTo>
                  <a:pt x="55550" y="37080"/>
                </a:lnTo>
                <a:lnTo>
                  <a:pt x="55470" y="37040"/>
                </a:lnTo>
                <a:lnTo>
                  <a:pt x="55390" y="36910"/>
                </a:lnTo>
                <a:lnTo>
                  <a:pt x="55380" y="36700"/>
                </a:lnTo>
                <a:lnTo>
                  <a:pt x="55380" y="36670"/>
                </a:lnTo>
                <a:lnTo>
                  <a:pt x="55410" y="36400"/>
                </a:lnTo>
                <a:lnTo>
                  <a:pt x="55390" y="36140"/>
                </a:lnTo>
                <a:lnTo>
                  <a:pt x="55280" y="36020"/>
                </a:lnTo>
                <a:lnTo>
                  <a:pt x="55180" y="35980"/>
                </a:lnTo>
                <a:lnTo>
                  <a:pt x="55170" y="35870"/>
                </a:lnTo>
                <a:lnTo>
                  <a:pt x="55230" y="35630"/>
                </a:lnTo>
                <a:lnTo>
                  <a:pt x="55240" y="35570"/>
                </a:lnTo>
                <a:lnTo>
                  <a:pt x="55220" y="35430"/>
                </a:lnTo>
                <a:lnTo>
                  <a:pt x="55230" y="35380"/>
                </a:lnTo>
                <a:lnTo>
                  <a:pt x="55290" y="35330"/>
                </a:lnTo>
                <a:lnTo>
                  <a:pt x="55370" y="35320"/>
                </a:lnTo>
                <a:lnTo>
                  <a:pt x="55430" y="35320"/>
                </a:lnTo>
                <a:lnTo>
                  <a:pt x="55470" y="35300"/>
                </a:lnTo>
                <a:lnTo>
                  <a:pt x="55700" y="34880"/>
                </a:lnTo>
                <a:lnTo>
                  <a:pt x="55810" y="34490"/>
                </a:lnTo>
                <a:lnTo>
                  <a:pt x="55730" y="34160"/>
                </a:lnTo>
                <a:lnTo>
                  <a:pt x="55590" y="34060"/>
                </a:lnTo>
                <a:lnTo>
                  <a:pt x="55860" y="34020"/>
                </a:lnTo>
                <a:lnTo>
                  <a:pt x="56090" y="33970"/>
                </a:lnTo>
                <a:lnTo>
                  <a:pt x="56360" y="33600"/>
                </a:lnTo>
                <a:lnTo>
                  <a:pt x="56740" y="33590"/>
                </a:lnTo>
                <a:lnTo>
                  <a:pt x="57190" y="34040"/>
                </a:lnTo>
                <a:lnTo>
                  <a:pt x="57540" y="34270"/>
                </a:lnTo>
                <a:lnTo>
                  <a:pt x="57910" y="34230"/>
                </a:lnTo>
                <a:lnTo>
                  <a:pt x="58240" y="34070"/>
                </a:lnTo>
                <a:lnTo>
                  <a:pt x="58350" y="33810"/>
                </a:lnTo>
                <a:lnTo>
                  <a:pt x="58340" y="33590"/>
                </a:lnTo>
                <a:lnTo>
                  <a:pt x="58620" y="33440"/>
                </a:lnTo>
                <a:lnTo>
                  <a:pt x="59070" y="33130"/>
                </a:lnTo>
                <a:lnTo>
                  <a:pt x="59440" y="32790"/>
                </a:lnTo>
                <a:lnTo>
                  <a:pt x="59440" y="32510"/>
                </a:lnTo>
                <a:lnTo>
                  <a:pt x="59380" y="32100"/>
                </a:lnTo>
                <a:lnTo>
                  <a:pt x="59550" y="31820"/>
                </a:lnTo>
                <a:lnTo>
                  <a:pt x="59990" y="31760"/>
                </a:lnTo>
                <a:lnTo>
                  <a:pt x="60270" y="31800"/>
                </a:lnTo>
                <a:lnTo>
                  <a:pt x="60400" y="31820"/>
                </a:lnTo>
                <a:lnTo>
                  <a:pt x="60700" y="32170"/>
                </a:lnTo>
                <a:lnTo>
                  <a:pt x="60920" y="32760"/>
                </a:lnTo>
                <a:lnTo>
                  <a:pt x="60910" y="33600"/>
                </a:lnTo>
                <a:lnTo>
                  <a:pt x="60940" y="33810"/>
                </a:lnTo>
                <a:lnTo>
                  <a:pt x="60950" y="33880"/>
                </a:lnTo>
                <a:lnTo>
                  <a:pt x="61050" y="34240"/>
                </a:lnTo>
                <a:lnTo>
                  <a:pt x="61540" y="34530"/>
                </a:lnTo>
                <a:lnTo>
                  <a:pt x="61930" y="34860"/>
                </a:lnTo>
                <a:lnTo>
                  <a:pt x="62100" y="35200"/>
                </a:lnTo>
                <a:lnTo>
                  <a:pt x="62170" y="35490"/>
                </a:lnTo>
                <a:lnTo>
                  <a:pt x="62060" y="35940"/>
                </a:lnTo>
                <a:lnTo>
                  <a:pt x="62360" y="36730"/>
                </a:lnTo>
                <a:lnTo>
                  <a:pt x="62420" y="37080"/>
                </a:lnTo>
                <a:lnTo>
                  <a:pt x="62510" y="37330"/>
                </a:lnTo>
                <a:lnTo>
                  <a:pt x="63140" y="37950"/>
                </a:lnTo>
                <a:lnTo>
                  <a:pt x="63060" y="38110"/>
                </a:lnTo>
                <a:lnTo>
                  <a:pt x="63160" y="39220"/>
                </a:lnTo>
                <a:lnTo>
                  <a:pt x="62980" y="39670"/>
                </a:lnTo>
                <a:lnTo>
                  <a:pt x="62760" y="39890"/>
                </a:lnTo>
                <a:lnTo>
                  <a:pt x="62660" y="3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