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Boulkiemdé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oulkiemd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2260" y="40820"/>
                </a:moveTo>
                <a:lnTo>
                  <a:pt x="42110" y="40910"/>
                </a:lnTo>
                <a:lnTo>
                  <a:pt x="42070" y="40770"/>
                </a:lnTo>
                <a:lnTo>
                  <a:pt x="42190" y="40470"/>
                </a:lnTo>
                <a:lnTo>
                  <a:pt x="42260" y="40160"/>
                </a:lnTo>
                <a:lnTo>
                  <a:pt x="41900" y="40150"/>
                </a:lnTo>
                <a:lnTo>
                  <a:pt x="41410" y="40390"/>
                </a:lnTo>
                <a:lnTo>
                  <a:pt x="41040" y="40470"/>
                </a:lnTo>
                <a:lnTo>
                  <a:pt x="40780" y="40330"/>
                </a:lnTo>
                <a:lnTo>
                  <a:pt x="40280" y="39870"/>
                </a:lnTo>
                <a:lnTo>
                  <a:pt x="39910" y="39820"/>
                </a:lnTo>
                <a:lnTo>
                  <a:pt x="39610" y="39710"/>
                </a:lnTo>
                <a:lnTo>
                  <a:pt x="39490" y="39300"/>
                </a:lnTo>
                <a:lnTo>
                  <a:pt x="39480" y="39050"/>
                </a:lnTo>
                <a:lnTo>
                  <a:pt x="39580" y="38980"/>
                </a:lnTo>
                <a:lnTo>
                  <a:pt x="39810" y="38790"/>
                </a:lnTo>
                <a:lnTo>
                  <a:pt x="40060" y="38480"/>
                </a:lnTo>
                <a:lnTo>
                  <a:pt x="39850" y="38190"/>
                </a:lnTo>
                <a:lnTo>
                  <a:pt x="39550" y="37930"/>
                </a:lnTo>
                <a:lnTo>
                  <a:pt x="39720" y="37710"/>
                </a:lnTo>
                <a:lnTo>
                  <a:pt x="40180" y="37450"/>
                </a:lnTo>
                <a:lnTo>
                  <a:pt x="40470" y="37110"/>
                </a:lnTo>
                <a:lnTo>
                  <a:pt x="40470" y="36380"/>
                </a:lnTo>
                <a:lnTo>
                  <a:pt x="40300" y="35070"/>
                </a:lnTo>
                <a:lnTo>
                  <a:pt x="40200" y="34950"/>
                </a:lnTo>
                <a:lnTo>
                  <a:pt x="40140" y="34740"/>
                </a:lnTo>
                <a:lnTo>
                  <a:pt x="40240" y="34520"/>
                </a:lnTo>
                <a:lnTo>
                  <a:pt x="40610" y="34480"/>
                </a:lnTo>
                <a:lnTo>
                  <a:pt x="41010" y="34290"/>
                </a:lnTo>
                <a:lnTo>
                  <a:pt x="41270" y="33990"/>
                </a:lnTo>
                <a:lnTo>
                  <a:pt x="42040" y="33480"/>
                </a:lnTo>
                <a:lnTo>
                  <a:pt x="42310" y="33050"/>
                </a:lnTo>
                <a:lnTo>
                  <a:pt x="42460" y="32550"/>
                </a:lnTo>
                <a:lnTo>
                  <a:pt x="42330" y="32330"/>
                </a:lnTo>
                <a:lnTo>
                  <a:pt x="42060" y="32520"/>
                </a:lnTo>
                <a:lnTo>
                  <a:pt x="41920" y="32760"/>
                </a:lnTo>
                <a:lnTo>
                  <a:pt x="41780" y="32800"/>
                </a:lnTo>
                <a:lnTo>
                  <a:pt x="41640" y="32570"/>
                </a:lnTo>
                <a:lnTo>
                  <a:pt x="41500" y="32280"/>
                </a:lnTo>
                <a:lnTo>
                  <a:pt x="41450" y="32130"/>
                </a:lnTo>
                <a:lnTo>
                  <a:pt x="41600" y="32040"/>
                </a:lnTo>
                <a:lnTo>
                  <a:pt x="41680" y="32000"/>
                </a:lnTo>
                <a:lnTo>
                  <a:pt x="41890" y="31860"/>
                </a:lnTo>
                <a:lnTo>
                  <a:pt x="42250" y="31730"/>
                </a:lnTo>
                <a:lnTo>
                  <a:pt x="42980" y="31550"/>
                </a:lnTo>
                <a:lnTo>
                  <a:pt x="43320" y="31540"/>
                </a:lnTo>
                <a:lnTo>
                  <a:pt x="44010" y="31610"/>
                </a:lnTo>
                <a:lnTo>
                  <a:pt x="44210" y="31530"/>
                </a:lnTo>
                <a:lnTo>
                  <a:pt x="44350" y="31430"/>
                </a:lnTo>
                <a:lnTo>
                  <a:pt x="44910" y="31430"/>
                </a:lnTo>
                <a:lnTo>
                  <a:pt x="45170" y="31560"/>
                </a:lnTo>
                <a:lnTo>
                  <a:pt x="45340" y="31850"/>
                </a:lnTo>
                <a:lnTo>
                  <a:pt x="45550" y="31890"/>
                </a:lnTo>
                <a:lnTo>
                  <a:pt x="45690" y="31790"/>
                </a:lnTo>
                <a:lnTo>
                  <a:pt x="45750" y="31840"/>
                </a:lnTo>
                <a:lnTo>
                  <a:pt x="45850" y="31960"/>
                </a:lnTo>
                <a:lnTo>
                  <a:pt x="45850" y="32210"/>
                </a:lnTo>
                <a:lnTo>
                  <a:pt x="45910" y="32450"/>
                </a:lnTo>
                <a:lnTo>
                  <a:pt x="46190" y="32560"/>
                </a:lnTo>
                <a:lnTo>
                  <a:pt x="46580" y="32670"/>
                </a:lnTo>
                <a:lnTo>
                  <a:pt x="46980" y="32850"/>
                </a:lnTo>
                <a:lnTo>
                  <a:pt x="47240" y="33180"/>
                </a:lnTo>
                <a:lnTo>
                  <a:pt x="47350" y="33590"/>
                </a:lnTo>
                <a:lnTo>
                  <a:pt x="47430" y="34190"/>
                </a:lnTo>
                <a:lnTo>
                  <a:pt x="47290" y="34380"/>
                </a:lnTo>
                <a:lnTo>
                  <a:pt x="46830" y="34570"/>
                </a:lnTo>
                <a:lnTo>
                  <a:pt x="46490" y="34640"/>
                </a:lnTo>
                <a:lnTo>
                  <a:pt x="46220" y="34470"/>
                </a:lnTo>
                <a:lnTo>
                  <a:pt x="45920" y="34340"/>
                </a:lnTo>
                <a:lnTo>
                  <a:pt x="45610" y="34310"/>
                </a:lnTo>
                <a:lnTo>
                  <a:pt x="45180" y="34330"/>
                </a:lnTo>
                <a:lnTo>
                  <a:pt x="44950" y="34520"/>
                </a:lnTo>
                <a:lnTo>
                  <a:pt x="44790" y="34780"/>
                </a:lnTo>
                <a:lnTo>
                  <a:pt x="44640" y="35130"/>
                </a:lnTo>
                <a:lnTo>
                  <a:pt x="44520" y="35590"/>
                </a:lnTo>
                <a:lnTo>
                  <a:pt x="44260" y="35980"/>
                </a:lnTo>
                <a:lnTo>
                  <a:pt x="44120" y="36260"/>
                </a:lnTo>
                <a:lnTo>
                  <a:pt x="44340" y="36480"/>
                </a:lnTo>
                <a:lnTo>
                  <a:pt x="44710" y="36600"/>
                </a:lnTo>
                <a:lnTo>
                  <a:pt x="45100" y="36420"/>
                </a:lnTo>
                <a:lnTo>
                  <a:pt x="45550" y="36080"/>
                </a:lnTo>
                <a:lnTo>
                  <a:pt x="45970" y="35840"/>
                </a:lnTo>
                <a:lnTo>
                  <a:pt x="46400" y="35740"/>
                </a:lnTo>
                <a:lnTo>
                  <a:pt x="46860" y="35710"/>
                </a:lnTo>
                <a:lnTo>
                  <a:pt x="47080" y="35730"/>
                </a:lnTo>
                <a:lnTo>
                  <a:pt x="47170" y="35830"/>
                </a:lnTo>
                <a:lnTo>
                  <a:pt x="47140" y="36070"/>
                </a:lnTo>
                <a:lnTo>
                  <a:pt x="47150" y="36290"/>
                </a:lnTo>
                <a:lnTo>
                  <a:pt x="47350" y="36490"/>
                </a:lnTo>
                <a:lnTo>
                  <a:pt x="47400" y="36710"/>
                </a:lnTo>
                <a:lnTo>
                  <a:pt x="47390" y="36950"/>
                </a:lnTo>
                <a:lnTo>
                  <a:pt x="47340" y="37140"/>
                </a:lnTo>
                <a:lnTo>
                  <a:pt x="47210" y="37290"/>
                </a:lnTo>
                <a:lnTo>
                  <a:pt x="46950" y="37500"/>
                </a:lnTo>
                <a:lnTo>
                  <a:pt x="46640" y="37830"/>
                </a:lnTo>
                <a:lnTo>
                  <a:pt x="46510" y="38050"/>
                </a:lnTo>
                <a:lnTo>
                  <a:pt x="46230" y="38070"/>
                </a:lnTo>
                <a:lnTo>
                  <a:pt x="45910" y="38260"/>
                </a:lnTo>
                <a:lnTo>
                  <a:pt x="45740" y="38450"/>
                </a:lnTo>
                <a:lnTo>
                  <a:pt x="45490" y="38550"/>
                </a:lnTo>
                <a:lnTo>
                  <a:pt x="45430" y="38860"/>
                </a:lnTo>
                <a:lnTo>
                  <a:pt x="45290" y="39250"/>
                </a:lnTo>
                <a:lnTo>
                  <a:pt x="44870" y="39580"/>
                </a:lnTo>
                <a:lnTo>
                  <a:pt x="44700" y="39760"/>
                </a:lnTo>
                <a:lnTo>
                  <a:pt x="44540" y="39970"/>
                </a:lnTo>
                <a:lnTo>
                  <a:pt x="44510" y="40030"/>
                </a:lnTo>
                <a:lnTo>
                  <a:pt x="44270" y="40200"/>
                </a:lnTo>
                <a:lnTo>
                  <a:pt x="43900" y="40400"/>
                </a:lnTo>
                <a:lnTo>
                  <a:pt x="42890" y="40760"/>
                </a:lnTo>
                <a:lnTo>
                  <a:pt x="42440" y="40840"/>
                </a:lnTo>
                <a:lnTo>
                  <a:pt x="42260" y="40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