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Boulgou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Boulgou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66670" y="50020"/>
                </a:moveTo>
                <a:lnTo>
                  <a:pt x="66440" y="49970"/>
                </a:lnTo>
                <a:lnTo>
                  <a:pt x="66450" y="49950"/>
                </a:lnTo>
                <a:lnTo>
                  <a:pt x="66450" y="49890"/>
                </a:lnTo>
                <a:lnTo>
                  <a:pt x="66430" y="49850"/>
                </a:lnTo>
                <a:lnTo>
                  <a:pt x="66280" y="49820"/>
                </a:lnTo>
                <a:lnTo>
                  <a:pt x="66240" y="49800"/>
                </a:lnTo>
                <a:lnTo>
                  <a:pt x="66140" y="49760"/>
                </a:lnTo>
                <a:lnTo>
                  <a:pt x="66080" y="49740"/>
                </a:lnTo>
                <a:lnTo>
                  <a:pt x="65990" y="49720"/>
                </a:lnTo>
                <a:lnTo>
                  <a:pt x="65960" y="49710"/>
                </a:lnTo>
                <a:lnTo>
                  <a:pt x="65920" y="49700"/>
                </a:lnTo>
                <a:lnTo>
                  <a:pt x="65870" y="49690"/>
                </a:lnTo>
                <a:lnTo>
                  <a:pt x="65720" y="49640"/>
                </a:lnTo>
                <a:lnTo>
                  <a:pt x="65550" y="49600"/>
                </a:lnTo>
                <a:lnTo>
                  <a:pt x="65480" y="49610"/>
                </a:lnTo>
                <a:lnTo>
                  <a:pt x="65400" y="49570"/>
                </a:lnTo>
                <a:lnTo>
                  <a:pt x="65250" y="49530"/>
                </a:lnTo>
                <a:lnTo>
                  <a:pt x="65110" y="49490"/>
                </a:lnTo>
                <a:lnTo>
                  <a:pt x="64820" y="49430"/>
                </a:lnTo>
                <a:lnTo>
                  <a:pt x="64790" y="49460"/>
                </a:lnTo>
                <a:lnTo>
                  <a:pt x="64750" y="49490"/>
                </a:lnTo>
                <a:lnTo>
                  <a:pt x="64730" y="49530"/>
                </a:lnTo>
                <a:lnTo>
                  <a:pt x="64730" y="49570"/>
                </a:lnTo>
                <a:lnTo>
                  <a:pt x="64730" y="49610"/>
                </a:lnTo>
                <a:lnTo>
                  <a:pt x="64530" y="49570"/>
                </a:lnTo>
                <a:lnTo>
                  <a:pt x="64500" y="49760"/>
                </a:lnTo>
                <a:lnTo>
                  <a:pt x="64540" y="49870"/>
                </a:lnTo>
                <a:lnTo>
                  <a:pt x="64570" y="49970"/>
                </a:lnTo>
                <a:lnTo>
                  <a:pt x="64510" y="50090"/>
                </a:lnTo>
                <a:lnTo>
                  <a:pt x="64500" y="50090"/>
                </a:lnTo>
                <a:lnTo>
                  <a:pt x="64440" y="50120"/>
                </a:lnTo>
                <a:lnTo>
                  <a:pt x="64300" y="50130"/>
                </a:lnTo>
                <a:lnTo>
                  <a:pt x="64210" y="50190"/>
                </a:lnTo>
                <a:lnTo>
                  <a:pt x="64160" y="50210"/>
                </a:lnTo>
                <a:lnTo>
                  <a:pt x="64120" y="50230"/>
                </a:lnTo>
                <a:lnTo>
                  <a:pt x="64140" y="50300"/>
                </a:lnTo>
                <a:lnTo>
                  <a:pt x="64130" y="50350"/>
                </a:lnTo>
                <a:lnTo>
                  <a:pt x="64120" y="50390"/>
                </a:lnTo>
                <a:lnTo>
                  <a:pt x="64090" y="50440"/>
                </a:lnTo>
                <a:lnTo>
                  <a:pt x="64070" y="50470"/>
                </a:lnTo>
                <a:lnTo>
                  <a:pt x="64020" y="50490"/>
                </a:lnTo>
                <a:lnTo>
                  <a:pt x="63980" y="50490"/>
                </a:lnTo>
                <a:lnTo>
                  <a:pt x="63940" y="50490"/>
                </a:lnTo>
                <a:lnTo>
                  <a:pt x="63920" y="50520"/>
                </a:lnTo>
                <a:lnTo>
                  <a:pt x="63920" y="50570"/>
                </a:lnTo>
                <a:lnTo>
                  <a:pt x="63920" y="50590"/>
                </a:lnTo>
                <a:lnTo>
                  <a:pt x="63860" y="50640"/>
                </a:lnTo>
                <a:lnTo>
                  <a:pt x="63850" y="50610"/>
                </a:lnTo>
                <a:lnTo>
                  <a:pt x="63850" y="50570"/>
                </a:lnTo>
                <a:lnTo>
                  <a:pt x="63810" y="50540"/>
                </a:lnTo>
                <a:lnTo>
                  <a:pt x="63780" y="50520"/>
                </a:lnTo>
                <a:lnTo>
                  <a:pt x="63760" y="50500"/>
                </a:lnTo>
                <a:lnTo>
                  <a:pt x="63740" y="50470"/>
                </a:lnTo>
                <a:lnTo>
                  <a:pt x="63720" y="50420"/>
                </a:lnTo>
                <a:lnTo>
                  <a:pt x="63720" y="50370"/>
                </a:lnTo>
                <a:lnTo>
                  <a:pt x="63720" y="50310"/>
                </a:lnTo>
                <a:lnTo>
                  <a:pt x="63690" y="50270"/>
                </a:lnTo>
                <a:lnTo>
                  <a:pt x="63680" y="50220"/>
                </a:lnTo>
                <a:lnTo>
                  <a:pt x="63690" y="50180"/>
                </a:lnTo>
                <a:lnTo>
                  <a:pt x="63690" y="50140"/>
                </a:lnTo>
                <a:lnTo>
                  <a:pt x="63690" y="50080"/>
                </a:lnTo>
                <a:lnTo>
                  <a:pt x="63700" y="50040"/>
                </a:lnTo>
                <a:lnTo>
                  <a:pt x="63660" y="50040"/>
                </a:lnTo>
                <a:lnTo>
                  <a:pt x="63610" y="50010"/>
                </a:lnTo>
                <a:lnTo>
                  <a:pt x="63570" y="50000"/>
                </a:lnTo>
                <a:lnTo>
                  <a:pt x="63540" y="50010"/>
                </a:lnTo>
                <a:lnTo>
                  <a:pt x="63500" y="50010"/>
                </a:lnTo>
                <a:lnTo>
                  <a:pt x="63430" y="50000"/>
                </a:lnTo>
                <a:lnTo>
                  <a:pt x="63370" y="50000"/>
                </a:lnTo>
                <a:lnTo>
                  <a:pt x="63330" y="50040"/>
                </a:lnTo>
                <a:lnTo>
                  <a:pt x="63280" y="50060"/>
                </a:lnTo>
                <a:lnTo>
                  <a:pt x="63210" y="50080"/>
                </a:lnTo>
                <a:lnTo>
                  <a:pt x="63170" y="50120"/>
                </a:lnTo>
                <a:lnTo>
                  <a:pt x="63130" y="50140"/>
                </a:lnTo>
                <a:lnTo>
                  <a:pt x="63090" y="50140"/>
                </a:lnTo>
                <a:lnTo>
                  <a:pt x="63050" y="50210"/>
                </a:lnTo>
                <a:lnTo>
                  <a:pt x="63040" y="50280"/>
                </a:lnTo>
                <a:lnTo>
                  <a:pt x="63050" y="50360"/>
                </a:lnTo>
                <a:lnTo>
                  <a:pt x="63040" y="50370"/>
                </a:lnTo>
                <a:lnTo>
                  <a:pt x="62890" y="50570"/>
                </a:lnTo>
                <a:lnTo>
                  <a:pt x="62840" y="50740"/>
                </a:lnTo>
                <a:lnTo>
                  <a:pt x="62810" y="51010"/>
                </a:lnTo>
                <a:lnTo>
                  <a:pt x="62750" y="51130"/>
                </a:lnTo>
                <a:lnTo>
                  <a:pt x="62740" y="51140"/>
                </a:lnTo>
                <a:lnTo>
                  <a:pt x="62710" y="51140"/>
                </a:lnTo>
                <a:lnTo>
                  <a:pt x="62660" y="51120"/>
                </a:lnTo>
                <a:lnTo>
                  <a:pt x="62630" y="51110"/>
                </a:lnTo>
                <a:lnTo>
                  <a:pt x="62610" y="51090"/>
                </a:lnTo>
                <a:lnTo>
                  <a:pt x="62570" y="51080"/>
                </a:lnTo>
                <a:lnTo>
                  <a:pt x="62540" y="51060"/>
                </a:lnTo>
                <a:lnTo>
                  <a:pt x="62510" y="51090"/>
                </a:lnTo>
                <a:lnTo>
                  <a:pt x="62490" y="51120"/>
                </a:lnTo>
                <a:lnTo>
                  <a:pt x="62470" y="51170"/>
                </a:lnTo>
                <a:lnTo>
                  <a:pt x="62470" y="51210"/>
                </a:lnTo>
                <a:lnTo>
                  <a:pt x="62420" y="51230"/>
                </a:lnTo>
                <a:lnTo>
                  <a:pt x="62370" y="51230"/>
                </a:lnTo>
                <a:lnTo>
                  <a:pt x="62310" y="51240"/>
                </a:lnTo>
                <a:lnTo>
                  <a:pt x="62280" y="51260"/>
                </a:lnTo>
                <a:lnTo>
                  <a:pt x="62250" y="51270"/>
                </a:lnTo>
                <a:lnTo>
                  <a:pt x="62230" y="51290"/>
                </a:lnTo>
                <a:lnTo>
                  <a:pt x="62240" y="51330"/>
                </a:lnTo>
                <a:lnTo>
                  <a:pt x="62230" y="51390"/>
                </a:lnTo>
                <a:lnTo>
                  <a:pt x="62230" y="51440"/>
                </a:lnTo>
                <a:lnTo>
                  <a:pt x="62200" y="51480"/>
                </a:lnTo>
                <a:lnTo>
                  <a:pt x="62150" y="51540"/>
                </a:lnTo>
                <a:lnTo>
                  <a:pt x="62130" y="51570"/>
                </a:lnTo>
                <a:lnTo>
                  <a:pt x="62100" y="51590"/>
                </a:lnTo>
                <a:lnTo>
                  <a:pt x="62050" y="51580"/>
                </a:lnTo>
                <a:lnTo>
                  <a:pt x="61990" y="51570"/>
                </a:lnTo>
                <a:lnTo>
                  <a:pt x="61960" y="51530"/>
                </a:lnTo>
                <a:lnTo>
                  <a:pt x="61950" y="51490"/>
                </a:lnTo>
                <a:lnTo>
                  <a:pt x="61900" y="51480"/>
                </a:lnTo>
                <a:lnTo>
                  <a:pt x="61870" y="51510"/>
                </a:lnTo>
                <a:lnTo>
                  <a:pt x="61840" y="51550"/>
                </a:lnTo>
                <a:lnTo>
                  <a:pt x="61820" y="51590"/>
                </a:lnTo>
                <a:lnTo>
                  <a:pt x="61810" y="51600"/>
                </a:lnTo>
                <a:lnTo>
                  <a:pt x="61630" y="51600"/>
                </a:lnTo>
                <a:lnTo>
                  <a:pt x="61630" y="51590"/>
                </a:lnTo>
                <a:lnTo>
                  <a:pt x="61570" y="51600"/>
                </a:lnTo>
                <a:lnTo>
                  <a:pt x="61540" y="51580"/>
                </a:lnTo>
                <a:lnTo>
                  <a:pt x="61510" y="51560"/>
                </a:lnTo>
                <a:lnTo>
                  <a:pt x="61470" y="51580"/>
                </a:lnTo>
                <a:lnTo>
                  <a:pt x="61450" y="51610"/>
                </a:lnTo>
                <a:lnTo>
                  <a:pt x="61370" y="51620"/>
                </a:lnTo>
                <a:lnTo>
                  <a:pt x="61210" y="51680"/>
                </a:lnTo>
                <a:lnTo>
                  <a:pt x="61100" y="51880"/>
                </a:lnTo>
                <a:lnTo>
                  <a:pt x="61020" y="52170"/>
                </a:lnTo>
                <a:lnTo>
                  <a:pt x="60900" y="52430"/>
                </a:lnTo>
                <a:lnTo>
                  <a:pt x="60880" y="52450"/>
                </a:lnTo>
                <a:lnTo>
                  <a:pt x="60880" y="52440"/>
                </a:lnTo>
                <a:lnTo>
                  <a:pt x="60850" y="52390"/>
                </a:lnTo>
                <a:lnTo>
                  <a:pt x="60840" y="52340"/>
                </a:lnTo>
                <a:lnTo>
                  <a:pt x="60830" y="52300"/>
                </a:lnTo>
                <a:lnTo>
                  <a:pt x="60820" y="52260"/>
                </a:lnTo>
                <a:lnTo>
                  <a:pt x="60820" y="52230"/>
                </a:lnTo>
                <a:lnTo>
                  <a:pt x="60790" y="52190"/>
                </a:lnTo>
                <a:lnTo>
                  <a:pt x="60760" y="52160"/>
                </a:lnTo>
                <a:lnTo>
                  <a:pt x="60730" y="52160"/>
                </a:lnTo>
                <a:lnTo>
                  <a:pt x="60690" y="52150"/>
                </a:lnTo>
                <a:lnTo>
                  <a:pt x="60650" y="52130"/>
                </a:lnTo>
                <a:lnTo>
                  <a:pt x="60620" y="52100"/>
                </a:lnTo>
                <a:lnTo>
                  <a:pt x="60550" y="52050"/>
                </a:lnTo>
                <a:lnTo>
                  <a:pt x="60580" y="52020"/>
                </a:lnTo>
                <a:lnTo>
                  <a:pt x="60570" y="51980"/>
                </a:lnTo>
                <a:lnTo>
                  <a:pt x="60540" y="51960"/>
                </a:lnTo>
                <a:lnTo>
                  <a:pt x="60510" y="51940"/>
                </a:lnTo>
                <a:lnTo>
                  <a:pt x="60490" y="51900"/>
                </a:lnTo>
                <a:lnTo>
                  <a:pt x="60450" y="51910"/>
                </a:lnTo>
                <a:lnTo>
                  <a:pt x="60420" y="51960"/>
                </a:lnTo>
                <a:lnTo>
                  <a:pt x="60380" y="51990"/>
                </a:lnTo>
                <a:lnTo>
                  <a:pt x="60330" y="51970"/>
                </a:lnTo>
                <a:lnTo>
                  <a:pt x="60290" y="51960"/>
                </a:lnTo>
                <a:lnTo>
                  <a:pt x="60280" y="51920"/>
                </a:lnTo>
                <a:lnTo>
                  <a:pt x="60300" y="51890"/>
                </a:lnTo>
                <a:lnTo>
                  <a:pt x="60320" y="51850"/>
                </a:lnTo>
                <a:lnTo>
                  <a:pt x="60340" y="51810"/>
                </a:lnTo>
                <a:lnTo>
                  <a:pt x="60370" y="51780"/>
                </a:lnTo>
                <a:lnTo>
                  <a:pt x="60400" y="51760"/>
                </a:lnTo>
                <a:lnTo>
                  <a:pt x="60440" y="51770"/>
                </a:lnTo>
                <a:lnTo>
                  <a:pt x="60470" y="51740"/>
                </a:lnTo>
                <a:lnTo>
                  <a:pt x="60500" y="51680"/>
                </a:lnTo>
                <a:lnTo>
                  <a:pt x="60480" y="51630"/>
                </a:lnTo>
                <a:lnTo>
                  <a:pt x="60410" y="51610"/>
                </a:lnTo>
                <a:lnTo>
                  <a:pt x="60350" y="51610"/>
                </a:lnTo>
                <a:lnTo>
                  <a:pt x="60310" y="51610"/>
                </a:lnTo>
                <a:lnTo>
                  <a:pt x="60270" y="51600"/>
                </a:lnTo>
                <a:lnTo>
                  <a:pt x="60230" y="51650"/>
                </a:lnTo>
                <a:lnTo>
                  <a:pt x="60220" y="51670"/>
                </a:lnTo>
                <a:lnTo>
                  <a:pt x="60140" y="51660"/>
                </a:lnTo>
                <a:lnTo>
                  <a:pt x="60120" y="51650"/>
                </a:lnTo>
                <a:lnTo>
                  <a:pt x="60110" y="51600"/>
                </a:lnTo>
                <a:lnTo>
                  <a:pt x="60110" y="51550"/>
                </a:lnTo>
                <a:lnTo>
                  <a:pt x="60130" y="51510"/>
                </a:lnTo>
                <a:lnTo>
                  <a:pt x="60080" y="51500"/>
                </a:lnTo>
                <a:lnTo>
                  <a:pt x="60020" y="51500"/>
                </a:lnTo>
                <a:lnTo>
                  <a:pt x="59980" y="51500"/>
                </a:lnTo>
                <a:lnTo>
                  <a:pt x="59920" y="51500"/>
                </a:lnTo>
                <a:lnTo>
                  <a:pt x="59910" y="51500"/>
                </a:lnTo>
                <a:lnTo>
                  <a:pt x="59890" y="51160"/>
                </a:lnTo>
                <a:lnTo>
                  <a:pt x="60000" y="50960"/>
                </a:lnTo>
                <a:lnTo>
                  <a:pt x="60060" y="50780"/>
                </a:lnTo>
                <a:lnTo>
                  <a:pt x="59990" y="50550"/>
                </a:lnTo>
                <a:lnTo>
                  <a:pt x="59780" y="50380"/>
                </a:lnTo>
                <a:lnTo>
                  <a:pt x="59590" y="50180"/>
                </a:lnTo>
                <a:lnTo>
                  <a:pt x="59450" y="49890"/>
                </a:lnTo>
                <a:lnTo>
                  <a:pt x="59190" y="49470"/>
                </a:lnTo>
                <a:lnTo>
                  <a:pt x="59070" y="49180"/>
                </a:lnTo>
                <a:lnTo>
                  <a:pt x="59150" y="49100"/>
                </a:lnTo>
                <a:lnTo>
                  <a:pt x="59310" y="48890"/>
                </a:lnTo>
                <a:lnTo>
                  <a:pt x="59410" y="48530"/>
                </a:lnTo>
                <a:lnTo>
                  <a:pt x="59550" y="48280"/>
                </a:lnTo>
                <a:lnTo>
                  <a:pt x="59860" y="48120"/>
                </a:lnTo>
                <a:lnTo>
                  <a:pt x="60270" y="47770"/>
                </a:lnTo>
                <a:lnTo>
                  <a:pt x="60700" y="47510"/>
                </a:lnTo>
                <a:lnTo>
                  <a:pt x="61030" y="47190"/>
                </a:lnTo>
                <a:lnTo>
                  <a:pt x="61360" y="47050"/>
                </a:lnTo>
                <a:lnTo>
                  <a:pt x="61710" y="47180"/>
                </a:lnTo>
                <a:lnTo>
                  <a:pt x="61720" y="46970"/>
                </a:lnTo>
                <a:lnTo>
                  <a:pt x="61690" y="46650"/>
                </a:lnTo>
                <a:lnTo>
                  <a:pt x="61870" y="46230"/>
                </a:lnTo>
                <a:lnTo>
                  <a:pt x="61660" y="45880"/>
                </a:lnTo>
                <a:lnTo>
                  <a:pt x="61540" y="45760"/>
                </a:lnTo>
                <a:lnTo>
                  <a:pt x="61140" y="45580"/>
                </a:lnTo>
                <a:lnTo>
                  <a:pt x="61020" y="45480"/>
                </a:lnTo>
                <a:lnTo>
                  <a:pt x="60800" y="45370"/>
                </a:lnTo>
                <a:lnTo>
                  <a:pt x="59930" y="45160"/>
                </a:lnTo>
                <a:lnTo>
                  <a:pt x="59720" y="45190"/>
                </a:lnTo>
                <a:lnTo>
                  <a:pt x="59700" y="45180"/>
                </a:lnTo>
                <a:lnTo>
                  <a:pt x="59430" y="45370"/>
                </a:lnTo>
                <a:lnTo>
                  <a:pt x="58920" y="45080"/>
                </a:lnTo>
                <a:lnTo>
                  <a:pt x="58380" y="44870"/>
                </a:lnTo>
                <a:lnTo>
                  <a:pt x="58020" y="44620"/>
                </a:lnTo>
                <a:lnTo>
                  <a:pt x="57380" y="43630"/>
                </a:lnTo>
                <a:lnTo>
                  <a:pt x="57540" y="43180"/>
                </a:lnTo>
                <a:lnTo>
                  <a:pt x="57860" y="42760"/>
                </a:lnTo>
                <a:lnTo>
                  <a:pt x="58150" y="42590"/>
                </a:lnTo>
                <a:lnTo>
                  <a:pt x="58820" y="41660"/>
                </a:lnTo>
                <a:lnTo>
                  <a:pt x="59400" y="41610"/>
                </a:lnTo>
                <a:lnTo>
                  <a:pt x="60010" y="41430"/>
                </a:lnTo>
                <a:lnTo>
                  <a:pt x="60460" y="40980"/>
                </a:lnTo>
                <a:lnTo>
                  <a:pt x="60660" y="40650"/>
                </a:lnTo>
                <a:lnTo>
                  <a:pt x="60890" y="40330"/>
                </a:lnTo>
                <a:lnTo>
                  <a:pt x="61140" y="40070"/>
                </a:lnTo>
                <a:lnTo>
                  <a:pt x="61470" y="39940"/>
                </a:lnTo>
                <a:lnTo>
                  <a:pt x="62110" y="39870"/>
                </a:lnTo>
                <a:lnTo>
                  <a:pt x="62560" y="39910"/>
                </a:lnTo>
                <a:lnTo>
                  <a:pt x="62660" y="39900"/>
                </a:lnTo>
                <a:lnTo>
                  <a:pt x="62670" y="40020"/>
                </a:lnTo>
                <a:lnTo>
                  <a:pt x="62680" y="40320"/>
                </a:lnTo>
                <a:lnTo>
                  <a:pt x="62590" y="40610"/>
                </a:lnTo>
                <a:lnTo>
                  <a:pt x="62710" y="40970"/>
                </a:lnTo>
                <a:lnTo>
                  <a:pt x="63060" y="41440"/>
                </a:lnTo>
                <a:lnTo>
                  <a:pt x="63610" y="41850"/>
                </a:lnTo>
                <a:lnTo>
                  <a:pt x="64790" y="42150"/>
                </a:lnTo>
                <a:lnTo>
                  <a:pt x="65090" y="42180"/>
                </a:lnTo>
                <a:lnTo>
                  <a:pt x="65480" y="41550"/>
                </a:lnTo>
                <a:lnTo>
                  <a:pt x="66510" y="40700"/>
                </a:lnTo>
                <a:lnTo>
                  <a:pt x="66670" y="40640"/>
                </a:lnTo>
                <a:lnTo>
                  <a:pt x="66730" y="40660"/>
                </a:lnTo>
                <a:lnTo>
                  <a:pt x="66890" y="40700"/>
                </a:lnTo>
                <a:lnTo>
                  <a:pt x="67130" y="40810"/>
                </a:lnTo>
                <a:lnTo>
                  <a:pt x="67250" y="41210"/>
                </a:lnTo>
                <a:lnTo>
                  <a:pt x="67630" y="41470"/>
                </a:lnTo>
                <a:lnTo>
                  <a:pt x="68160" y="41580"/>
                </a:lnTo>
                <a:lnTo>
                  <a:pt x="68440" y="42040"/>
                </a:lnTo>
                <a:lnTo>
                  <a:pt x="68550" y="42510"/>
                </a:lnTo>
                <a:lnTo>
                  <a:pt x="68560" y="42690"/>
                </a:lnTo>
                <a:lnTo>
                  <a:pt x="68580" y="42800"/>
                </a:lnTo>
                <a:lnTo>
                  <a:pt x="68550" y="42980"/>
                </a:lnTo>
                <a:lnTo>
                  <a:pt x="68400" y="43050"/>
                </a:lnTo>
                <a:lnTo>
                  <a:pt x="68210" y="43050"/>
                </a:lnTo>
                <a:lnTo>
                  <a:pt x="67750" y="43000"/>
                </a:lnTo>
                <a:lnTo>
                  <a:pt x="67550" y="43090"/>
                </a:lnTo>
                <a:lnTo>
                  <a:pt x="67170" y="43420"/>
                </a:lnTo>
                <a:lnTo>
                  <a:pt x="66950" y="43870"/>
                </a:lnTo>
                <a:lnTo>
                  <a:pt x="66750" y="44070"/>
                </a:lnTo>
                <a:lnTo>
                  <a:pt x="66580" y="44260"/>
                </a:lnTo>
                <a:lnTo>
                  <a:pt x="66320" y="44840"/>
                </a:lnTo>
                <a:lnTo>
                  <a:pt x="66410" y="45100"/>
                </a:lnTo>
                <a:lnTo>
                  <a:pt x="66600" y="45360"/>
                </a:lnTo>
                <a:lnTo>
                  <a:pt x="66550" y="45530"/>
                </a:lnTo>
                <a:lnTo>
                  <a:pt x="66470" y="45690"/>
                </a:lnTo>
                <a:lnTo>
                  <a:pt x="66470" y="45880"/>
                </a:lnTo>
                <a:lnTo>
                  <a:pt x="66420" y="46280"/>
                </a:lnTo>
                <a:lnTo>
                  <a:pt x="66280" y="46450"/>
                </a:lnTo>
                <a:lnTo>
                  <a:pt x="66170" y="46610"/>
                </a:lnTo>
                <a:lnTo>
                  <a:pt x="66240" y="46790"/>
                </a:lnTo>
                <a:lnTo>
                  <a:pt x="66210" y="46970"/>
                </a:lnTo>
                <a:lnTo>
                  <a:pt x="66070" y="47150"/>
                </a:lnTo>
                <a:lnTo>
                  <a:pt x="66090" y="47390"/>
                </a:lnTo>
                <a:lnTo>
                  <a:pt x="66230" y="47510"/>
                </a:lnTo>
                <a:lnTo>
                  <a:pt x="66420" y="47520"/>
                </a:lnTo>
                <a:lnTo>
                  <a:pt x="66640" y="47580"/>
                </a:lnTo>
                <a:lnTo>
                  <a:pt x="66840" y="47550"/>
                </a:lnTo>
                <a:lnTo>
                  <a:pt x="67030" y="47460"/>
                </a:lnTo>
                <a:lnTo>
                  <a:pt x="67250" y="47410"/>
                </a:lnTo>
                <a:lnTo>
                  <a:pt x="67580" y="47400"/>
                </a:lnTo>
                <a:lnTo>
                  <a:pt x="67890" y="47510"/>
                </a:lnTo>
                <a:lnTo>
                  <a:pt x="68060" y="47700"/>
                </a:lnTo>
                <a:lnTo>
                  <a:pt x="68050" y="47870"/>
                </a:lnTo>
                <a:lnTo>
                  <a:pt x="67930" y="48040"/>
                </a:lnTo>
                <a:lnTo>
                  <a:pt x="67810" y="48160"/>
                </a:lnTo>
                <a:lnTo>
                  <a:pt x="67640" y="48300"/>
                </a:lnTo>
                <a:lnTo>
                  <a:pt x="67520" y="48460"/>
                </a:lnTo>
                <a:lnTo>
                  <a:pt x="67470" y="48630"/>
                </a:lnTo>
                <a:lnTo>
                  <a:pt x="67380" y="48810"/>
                </a:lnTo>
                <a:lnTo>
                  <a:pt x="67260" y="48950"/>
                </a:lnTo>
                <a:lnTo>
                  <a:pt x="67060" y="49010"/>
                </a:lnTo>
                <a:lnTo>
                  <a:pt x="66960" y="49120"/>
                </a:lnTo>
                <a:lnTo>
                  <a:pt x="66960" y="49290"/>
                </a:lnTo>
                <a:lnTo>
                  <a:pt x="66810" y="49610"/>
                </a:lnTo>
                <a:lnTo>
                  <a:pt x="66700" y="49930"/>
                </a:lnTo>
                <a:lnTo>
                  <a:pt x="66670" y="50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