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Bougouriba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Bougourib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5550" y="55640"/>
                </a:moveTo>
                <a:lnTo>
                  <a:pt x="25340" y="55390"/>
                </a:lnTo>
                <a:lnTo>
                  <a:pt x="25210" y="55290"/>
                </a:lnTo>
                <a:lnTo>
                  <a:pt x="24770" y="55240"/>
                </a:lnTo>
                <a:lnTo>
                  <a:pt x="24580" y="55180"/>
                </a:lnTo>
                <a:lnTo>
                  <a:pt x="24450" y="55050"/>
                </a:lnTo>
                <a:lnTo>
                  <a:pt x="24400" y="54900"/>
                </a:lnTo>
                <a:lnTo>
                  <a:pt x="24420" y="54770"/>
                </a:lnTo>
                <a:lnTo>
                  <a:pt x="24460" y="54670"/>
                </a:lnTo>
                <a:lnTo>
                  <a:pt x="24570" y="54570"/>
                </a:lnTo>
                <a:lnTo>
                  <a:pt x="24800" y="54530"/>
                </a:lnTo>
                <a:lnTo>
                  <a:pt x="25450" y="54540"/>
                </a:lnTo>
                <a:lnTo>
                  <a:pt x="25610" y="54440"/>
                </a:lnTo>
                <a:lnTo>
                  <a:pt x="25570" y="54210"/>
                </a:lnTo>
                <a:lnTo>
                  <a:pt x="25470" y="53950"/>
                </a:lnTo>
                <a:lnTo>
                  <a:pt x="25290" y="53770"/>
                </a:lnTo>
                <a:lnTo>
                  <a:pt x="25190" y="53600"/>
                </a:lnTo>
                <a:lnTo>
                  <a:pt x="25190" y="53500"/>
                </a:lnTo>
                <a:lnTo>
                  <a:pt x="25230" y="53250"/>
                </a:lnTo>
                <a:lnTo>
                  <a:pt x="25320" y="53160"/>
                </a:lnTo>
                <a:lnTo>
                  <a:pt x="25440" y="53160"/>
                </a:lnTo>
                <a:lnTo>
                  <a:pt x="25570" y="53190"/>
                </a:lnTo>
                <a:lnTo>
                  <a:pt x="25770" y="53040"/>
                </a:lnTo>
                <a:lnTo>
                  <a:pt x="25950" y="53020"/>
                </a:lnTo>
                <a:lnTo>
                  <a:pt x="26020" y="52920"/>
                </a:lnTo>
                <a:lnTo>
                  <a:pt x="25970" y="52760"/>
                </a:lnTo>
                <a:lnTo>
                  <a:pt x="26000" y="52590"/>
                </a:lnTo>
                <a:lnTo>
                  <a:pt x="26130" y="52310"/>
                </a:lnTo>
                <a:lnTo>
                  <a:pt x="26240" y="52220"/>
                </a:lnTo>
                <a:lnTo>
                  <a:pt x="26300" y="52200"/>
                </a:lnTo>
                <a:lnTo>
                  <a:pt x="26360" y="52190"/>
                </a:lnTo>
                <a:lnTo>
                  <a:pt x="26460" y="52140"/>
                </a:lnTo>
                <a:lnTo>
                  <a:pt x="26790" y="51800"/>
                </a:lnTo>
                <a:lnTo>
                  <a:pt x="26880" y="51470"/>
                </a:lnTo>
                <a:lnTo>
                  <a:pt x="26830" y="51370"/>
                </a:lnTo>
                <a:lnTo>
                  <a:pt x="26730" y="51270"/>
                </a:lnTo>
                <a:lnTo>
                  <a:pt x="26670" y="51140"/>
                </a:lnTo>
                <a:lnTo>
                  <a:pt x="26720" y="51050"/>
                </a:lnTo>
                <a:lnTo>
                  <a:pt x="26840" y="51000"/>
                </a:lnTo>
                <a:lnTo>
                  <a:pt x="26940" y="50920"/>
                </a:lnTo>
                <a:lnTo>
                  <a:pt x="27010" y="50820"/>
                </a:lnTo>
                <a:lnTo>
                  <a:pt x="27080" y="50690"/>
                </a:lnTo>
                <a:lnTo>
                  <a:pt x="27150" y="50590"/>
                </a:lnTo>
                <a:lnTo>
                  <a:pt x="27360" y="50560"/>
                </a:lnTo>
                <a:lnTo>
                  <a:pt x="27500" y="50440"/>
                </a:lnTo>
                <a:lnTo>
                  <a:pt x="27750" y="50020"/>
                </a:lnTo>
                <a:lnTo>
                  <a:pt x="27870" y="49950"/>
                </a:lnTo>
                <a:lnTo>
                  <a:pt x="28070" y="49930"/>
                </a:lnTo>
                <a:lnTo>
                  <a:pt x="28290" y="49800"/>
                </a:lnTo>
                <a:lnTo>
                  <a:pt x="28400" y="49580"/>
                </a:lnTo>
                <a:lnTo>
                  <a:pt x="28720" y="49800"/>
                </a:lnTo>
                <a:lnTo>
                  <a:pt x="29110" y="49740"/>
                </a:lnTo>
                <a:lnTo>
                  <a:pt x="29370" y="49570"/>
                </a:lnTo>
                <a:lnTo>
                  <a:pt x="29590" y="49550"/>
                </a:lnTo>
                <a:lnTo>
                  <a:pt x="29800" y="49580"/>
                </a:lnTo>
                <a:lnTo>
                  <a:pt x="30050" y="49470"/>
                </a:lnTo>
                <a:lnTo>
                  <a:pt x="30300" y="49380"/>
                </a:lnTo>
                <a:lnTo>
                  <a:pt x="30650" y="49290"/>
                </a:lnTo>
                <a:lnTo>
                  <a:pt x="31270" y="49180"/>
                </a:lnTo>
                <a:lnTo>
                  <a:pt x="31730" y="49240"/>
                </a:lnTo>
                <a:lnTo>
                  <a:pt x="32160" y="49390"/>
                </a:lnTo>
                <a:lnTo>
                  <a:pt x="32200" y="49660"/>
                </a:lnTo>
                <a:lnTo>
                  <a:pt x="32110" y="50050"/>
                </a:lnTo>
                <a:lnTo>
                  <a:pt x="32010" y="50280"/>
                </a:lnTo>
                <a:lnTo>
                  <a:pt x="32030" y="50530"/>
                </a:lnTo>
                <a:lnTo>
                  <a:pt x="32120" y="50770"/>
                </a:lnTo>
                <a:lnTo>
                  <a:pt x="32040" y="51070"/>
                </a:lnTo>
                <a:lnTo>
                  <a:pt x="31890" y="51370"/>
                </a:lnTo>
                <a:lnTo>
                  <a:pt x="31860" y="51600"/>
                </a:lnTo>
                <a:lnTo>
                  <a:pt x="31820" y="51780"/>
                </a:lnTo>
                <a:lnTo>
                  <a:pt x="31740" y="51920"/>
                </a:lnTo>
                <a:lnTo>
                  <a:pt x="31590" y="52360"/>
                </a:lnTo>
                <a:lnTo>
                  <a:pt x="31700" y="52930"/>
                </a:lnTo>
                <a:lnTo>
                  <a:pt x="31330" y="53070"/>
                </a:lnTo>
                <a:lnTo>
                  <a:pt x="31230" y="53300"/>
                </a:lnTo>
                <a:lnTo>
                  <a:pt x="31380" y="53400"/>
                </a:lnTo>
                <a:lnTo>
                  <a:pt x="31440" y="53540"/>
                </a:lnTo>
                <a:lnTo>
                  <a:pt x="31350" y="53780"/>
                </a:lnTo>
                <a:lnTo>
                  <a:pt x="31330" y="54010"/>
                </a:lnTo>
                <a:lnTo>
                  <a:pt x="31470" y="54080"/>
                </a:lnTo>
                <a:lnTo>
                  <a:pt x="31590" y="53930"/>
                </a:lnTo>
                <a:lnTo>
                  <a:pt x="31920" y="53900"/>
                </a:lnTo>
                <a:lnTo>
                  <a:pt x="32360" y="53920"/>
                </a:lnTo>
                <a:lnTo>
                  <a:pt x="32510" y="53960"/>
                </a:lnTo>
                <a:lnTo>
                  <a:pt x="32620" y="54080"/>
                </a:lnTo>
                <a:lnTo>
                  <a:pt x="32660" y="54240"/>
                </a:lnTo>
                <a:lnTo>
                  <a:pt x="32740" y="54360"/>
                </a:lnTo>
                <a:lnTo>
                  <a:pt x="32900" y="54430"/>
                </a:lnTo>
                <a:lnTo>
                  <a:pt x="32920" y="54510"/>
                </a:lnTo>
                <a:lnTo>
                  <a:pt x="32870" y="54580"/>
                </a:lnTo>
                <a:lnTo>
                  <a:pt x="32730" y="54650"/>
                </a:lnTo>
                <a:lnTo>
                  <a:pt x="32520" y="54710"/>
                </a:lnTo>
                <a:lnTo>
                  <a:pt x="32040" y="55010"/>
                </a:lnTo>
                <a:lnTo>
                  <a:pt x="31250" y="55710"/>
                </a:lnTo>
                <a:lnTo>
                  <a:pt x="30870" y="55850"/>
                </a:lnTo>
                <a:lnTo>
                  <a:pt x="30650" y="55900"/>
                </a:lnTo>
                <a:lnTo>
                  <a:pt x="30420" y="55990"/>
                </a:lnTo>
                <a:lnTo>
                  <a:pt x="30100" y="56170"/>
                </a:lnTo>
                <a:lnTo>
                  <a:pt x="29870" y="56240"/>
                </a:lnTo>
                <a:lnTo>
                  <a:pt x="29450" y="55870"/>
                </a:lnTo>
                <a:lnTo>
                  <a:pt x="29240" y="55730"/>
                </a:lnTo>
                <a:lnTo>
                  <a:pt x="28970" y="55600"/>
                </a:lnTo>
                <a:lnTo>
                  <a:pt x="28630" y="55580"/>
                </a:lnTo>
                <a:lnTo>
                  <a:pt x="28070" y="55790"/>
                </a:lnTo>
                <a:lnTo>
                  <a:pt x="27830" y="55810"/>
                </a:lnTo>
                <a:lnTo>
                  <a:pt x="27690" y="55770"/>
                </a:lnTo>
                <a:lnTo>
                  <a:pt x="27480" y="55630"/>
                </a:lnTo>
                <a:lnTo>
                  <a:pt x="27110" y="55470"/>
                </a:lnTo>
                <a:lnTo>
                  <a:pt x="26650" y="55420"/>
                </a:lnTo>
                <a:lnTo>
                  <a:pt x="26170" y="55470"/>
                </a:lnTo>
                <a:lnTo>
                  <a:pt x="25550" y="5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