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Bazéga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Bazé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5790" y="37600"/>
                </a:moveTo>
                <a:lnTo>
                  <a:pt x="55840" y="37730"/>
                </a:lnTo>
                <a:lnTo>
                  <a:pt x="55950" y="37840"/>
                </a:lnTo>
                <a:lnTo>
                  <a:pt x="56060" y="37930"/>
                </a:lnTo>
                <a:lnTo>
                  <a:pt x="56110" y="38000"/>
                </a:lnTo>
                <a:lnTo>
                  <a:pt x="56180" y="38530"/>
                </a:lnTo>
                <a:lnTo>
                  <a:pt x="56220" y="38660"/>
                </a:lnTo>
                <a:lnTo>
                  <a:pt x="56250" y="38720"/>
                </a:lnTo>
                <a:lnTo>
                  <a:pt x="56350" y="38850"/>
                </a:lnTo>
                <a:lnTo>
                  <a:pt x="56550" y="39050"/>
                </a:lnTo>
                <a:lnTo>
                  <a:pt x="56640" y="39280"/>
                </a:lnTo>
                <a:lnTo>
                  <a:pt x="56970" y="39660"/>
                </a:lnTo>
                <a:lnTo>
                  <a:pt x="57120" y="39810"/>
                </a:lnTo>
                <a:lnTo>
                  <a:pt x="57270" y="39910"/>
                </a:lnTo>
                <a:lnTo>
                  <a:pt x="57350" y="39970"/>
                </a:lnTo>
                <a:lnTo>
                  <a:pt x="57430" y="40020"/>
                </a:lnTo>
                <a:lnTo>
                  <a:pt x="57670" y="40340"/>
                </a:lnTo>
                <a:lnTo>
                  <a:pt x="57730" y="40470"/>
                </a:lnTo>
                <a:lnTo>
                  <a:pt x="57760" y="40650"/>
                </a:lnTo>
                <a:lnTo>
                  <a:pt x="57730" y="40990"/>
                </a:lnTo>
                <a:lnTo>
                  <a:pt x="57790" y="41090"/>
                </a:lnTo>
                <a:lnTo>
                  <a:pt x="57210" y="41180"/>
                </a:lnTo>
                <a:lnTo>
                  <a:pt x="56470" y="40940"/>
                </a:lnTo>
                <a:lnTo>
                  <a:pt x="55990" y="40690"/>
                </a:lnTo>
                <a:lnTo>
                  <a:pt x="55670" y="40620"/>
                </a:lnTo>
                <a:lnTo>
                  <a:pt x="55070" y="40810"/>
                </a:lnTo>
                <a:lnTo>
                  <a:pt x="54310" y="41320"/>
                </a:lnTo>
                <a:lnTo>
                  <a:pt x="53910" y="41720"/>
                </a:lnTo>
                <a:lnTo>
                  <a:pt x="53770" y="42010"/>
                </a:lnTo>
                <a:lnTo>
                  <a:pt x="52840" y="43520"/>
                </a:lnTo>
                <a:lnTo>
                  <a:pt x="52510" y="44630"/>
                </a:lnTo>
                <a:lnTo>
                  <a:pt x="52460" y="44570"/>
                </a:lnTo>
                <a:lnTo>
                  <a:pt x="51590" y="44140"/>
                </a:lnTo>
                <a:lnTo>
                  <a:pt x="51280" y="43780"/>
                </a:lnTo>
                <a:lnTo>
                  <a:pt x="51140" y="43550"/>
                </a:lnTo>
                <a:lnTo>
                  <a:pt x="50950" y="43390"/>
                </a:lnTo>
                <a:lnTo>
                  <a:pt x="50170" y="43010"/>
                </a:lnTo>
                <a:lnTo>
                  <a:pt x="49980" y="42820"/>
                </a:lnTo>
                <a:lnTo>
                  <a:pt x="49770" y="42650"/>
                </a:lnTo>
                <a:lnTo>
                  <a:pt x="49500" y="42520"/>
                </a:lnTo>
                <a:lnTo>
                  <a:pt x="49210" y="42420"/>
                </a:lnTo>
                <a:lnTo>
                  <a:pt x="48940" y="42180"/>
                </a:lnTo>
                <a:lnTo>
                  <a:pt x="48660" y="41890"/>
                </a:lnTo>
                <a:lnTo>
                  <a:pt x="48420" y="41700"/>
                </a:lnTo>
                <a:lnTo>
                  <a:pt x="47440" y="40620"/>
                </a:lnTo>
                <a:lnTo>
                  <a:pt x="47170" y="40470"/>
                </a:lnTo>
                <a:lnTo>
                  <a:pt x="46870" y="40540"/>
                </a:lnTo>
                <a:lnTo>
                  <a:pt x="46540" y="40760"/>
                </a:lnTo>
                <a:lnTo>
                  <a:pt x="46120" y="40780"/>
                </a:lnTo>
                <a:lnTo>
                  <a:pt x="45700" y="40760"/>
                </a:lnTo>
                <a:lnTo>
                  <a:pt x="45510" y="40880"/>
                </a:lnTo>
                <a:lnTo>
                  <a:pt x="45370" y="40870"/>
                </a:lnTo>
                <a:lnTo>
                  <a:pt x="44970" y="40290"/>
                </a:lnTo>
                <a:lnTo>
                  <a:pt x="44540" y="39970"/>
                </a:lnTo>
                <a:lnTo>
                  <a:pt x="44700" y="39760"/>
                </a:lnTo>
                <a:lnTo>
                  <a:pt x="44870" y="39580"/>
                </a:lnTo>
                <a:lnTo>
                  <a:pt x="45290" y="39250"/>
                </a:lnTo>
                <a:lnTo>
                  <a:pt x="45430" y="38860"/>
                </a:lnTo>
                <a:lnTo>
                  <a:pt x="45490" y="38550"/>
                </a:lnTo>
                <a:lnTo>
                  <a:pt x="45740" y="38450"/>
                </a:lnTo>
                <a:lnTo>
                  <a:pt x="45910" y="38260"/>
                </a:lnTo>
                <a:lnTo>
                  <a:pt x="46230" y="38070"/>
                </a:lnTo>
                <a:lnTo>
                  <a:pt x="46510" y="38050"/>
                </a:lnTo>
                <a:lnTo>
                  <a:pt x="47070" y="38660"/>
                </a:lnTo>
                <a:lnTo>
                  <a:pt x="47270" y="38800"/>
                </a:lnTo>
                <a:lnTo>
                  <a:pt x="47610" y="38840"/>
                </a:lnTo>
                <a:lnTo>
                  <a:pt x="47710" y="38840"/>
                </a:lnTo>
                <a:lnTo>
                  <a:pt x="47940" y="38930"/>
                </a:lnTo>
                <a:lnTo>
                  <a:pt x="48140" y="39080"/>
                </a:lnTo>
                <a:lnTo>
                  <a:pt x="48300" y="39080"/>
                </a:lnTo>
                <a:lnTo>
                  <a:pt x="48700" y="38680"/>
                </a:lnTo>
                <a:lnTo>
                  <a:pt x="48930" y="38610"/>
                </a:lnTo>
                <a:lnTo>
                  <a:pt x="49170" y="38520"/>
                </a:lnTo>
                <a:lnTo>
                  <a:pt x="49460" y="38310"/>
                </a:lnTo>
                <a:lnTo>
                  <a:pt x="49740" y="38210"/>
                </a:lnTo>
                <a:lnTo>
                  <a:pt x="49960" y="38080"/>
                </a:lnTo>
                <a:lnTo>
                  <a:pt x="50120" y="37800"/>
                </a:lnTo>
                <a:lnTo>
                  <a:pt x="50300" y="37610"/>
                </a:lnTo>
                <a:lnTo>
                  <a:pt x="50580" y="37500"/>
                </a:lnTo>
                <a:lnTo>
                  <a:pt x="50800" y="37470"/>
                </a:lnTo>
                <a:lnTo>
                  <a:pt x="50960" y="37500"/>
                </a:lnTo>
                <a:lnTo>
                  <a:pt x="51080" y="37490"/>
                </a:lnTo>
                <a:lnTo>
                  <a:pt x="51230" y="37470"/>
                </a:lnTo>
                <a:lnTo>
                  <a:pt x="51420" y="37620"/>
                </a:lnTo>
                <a:lnTo>
                  <a:pt x="51650" y="38300"/>
                </a:lnTo>
                <a:lnTo>
                  <a:pt x="51780" y="38470"/>
                </a:lnTo>
                <a:lnTo>
                  <a:pt x="51980" y="38470"/>
                </a:lnTo>
                <a:lnTo>
                  <a:pt x="52220" y="38320"/>
                </a:lnTo>
                <a:lnTo>
                  <a:pt x="52460" y="38210"/>
                </a:lnTo>
                <a:lnTo>
                  <a:pt x="52760" y="38110"/>
                </a:lnTo>
                <a:lnTo>
                  <a:pt x="52990" y="38100"/>
                </a:lnTo>
                <a:lnTo>
                  <a:pt x="53280" y="38300"/>
                </a:lnTo>
                <a:lnTo>
                  <a:pt x="53470" y="38240"/>
                </a:lnTo>
                <a:lnTo>
                  <a:pt x="53790" y="38070"/>
                </a:lnTo>
                <a:lnTo>
                  <a:pt x="54290" y="37990"/>
                </a:lnTo>
                <a:lnTo>
                  <a:pt x="54760" y="37990"/>
                </a:lnTo>
                <a:lnTo>
                  <a:pt x="54990" y="37950"/>
                </a:lnTo>
                <a:lnTo>
                  <a:pt x="55280" y="37830"/>
                </a:lnTo>
                <a:lnTo>
                  <a:pt x="55630" y="37750"/>
                </a:lnTo>
                <a:lnTo>
                  <a:pt x="55790" y="3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