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Banwa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Banw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19260" y="31220"/>
                </a:moveTo>
                <a:lnTo>
                  <a:pt x="19470" y="31400"/>
                </a:lnTo>
                <a:lnTo>
                  <a:pt x="19660" y="31380"/>
                </a:lnTo>
                <a:lnTo>
                  <a:pt x="19830" y="31480"/>
                </a:lnTo>
                <a:lnTo>
                  <a:pt x="20020" y="31660"/>
                </a:lnTo>
                <a:lnTo>
                  <a:pt x="20250" y="31770"/>
                </a:lnTo>
                <a:lnTo>
                  <a:pt x="20260" y="31960"/>
                </a:lnTo>
                <a:lnTo>
                  <a:pt x="20110" y="32090"/>
                </a:lnTo>
                <a:lnTo>
                  <a:pt x="20000" y="32260"/>
                </a:lnTo>
                <a:lnTo>
                  <a:pt x="20040" y="32480"/>
                </a:lnTo>
                <a:lnTo>
                  <a:pt x="20030" y="32920"/>
                </a:lnTo>
                <a:lnTo>
                  <a:pt x="19970" y="33150"/>
                </a:lnTo>
                <a:lnTo>
                  <a:pt x="20000" y="33330"/>
                </a:lnTo>
                <a:lnTo>
                  <a:pt x="20180" y="33610"/>
                </a:lnTo>
                <a:lnTo>
                  <a:pt x="20290" y="34110"/>
                </a:lnTo>
                <a:lnTo>
                  <a:pt x="20320" y="34560"/>
                </a:lnTo>
                <a:lnTo>
                  <a:pt x="20530" y="34880"/>
                </a:lnTo>
                <a:lnTo>
                  <a:pt x="21020" y="35250"/>
                </a:lnTo>
                <a:lnTo>
                  <a:pt x="21300" y="35330"/>
                </a:lnTo>
                <a:lnTo>
                  <a:pt x="21670" y="35210"/>
                </a:lnTo>
                <a:lnTo>
                  <a:pt x="21940" y="35030"/>
                </a:lnTo>
                <a:lnTo>
                  <a:pt x="22080" y="34890"/>
                </a:lnTo>
                <a:lnTo>
                  <a:pt x="22140" y="34760"/>
                </a:lnTo>
                <a:lnTo>
                  <a:pt x="22130" y="34670"/>
                </a:lnTo>
                <a:lnTo>
                  <a:pt x="22120" y="34580"/>
                </a:lnTo>
                <a:lnTo>
                  <a:pt x="22170" y="34350"/>
                </a:lnTo>
                <a:lnTo>
                  <a:pt x="22450" y="33940"/>
                </a:lnTo>
                <a:lnTo>
                  <a:pt x="22530" y="33660"/>
                </a:lnTo>
                <a:lnTo>
                  <a:pt x="22700" y="33470"/>
                </a:lnTo>
                <a:lnTo>
                  <a:pt x="23060" y="33390"/>
                </a:lnTo>
                <a:lnTo>
                  <a:pt x="23470" y="33410"/>
                </a:lnTo>
                <a:lnTo>
                  <a:pt x="23820" y="33490"/>
                </a:lnTo>
                <a:lnTo>
                  <a:pt x="24100" y="33530"/>
                </a:lnTo>
                <a:lnTo>
                  <a:pt x="24660" y="33440"/>
                </a:lnTo>
                <a:lnTo>
                  <a:pt x="25530" y="33470"/>
                </a:lnTo>
                <a:lnTo>
                  <a:pt x="25980" y="33590"/>
                </a:lnTo>
                <a:lnTo>
                  <a:pt x="26690" y="33960"/>
                </a:lnTo>
                <a:lnTo>
                  <a:pt x="27050" y="34090"/>
                </a:lnTo>
                <a:lnTo>
                  <a:pt x="27030" y="34220"/>
                </a:lnTo>
                <a:lnTo>
                  <a:pt x="26920" y="34500"/>
                </a:lnTo>
                <a:lnTo>
                  <a:pt x="26890" y="34660"/>
                </a:lnTo>
                <a:lnTo>
                  <a:pt x="26920" y="34920"/>
                </a:lnTo>
                <a:lnTo>
                  <a:pt x="26890" y="35030"/>
                </a:lnTo>
                <a:lnTo>
                  <a:pt x="26740" y="35140"/>
                </a:lnTo>
                <a:lnTo>
                  <a:pt x="26650" y="35040"/>
                </a:lnTo>
                <a:lnTo>
                  <a:pt x="26560" y="35010"/>
                </a:lnTo>
                <a:lnTo>
                  <a:pt x="26470" y="35000"/>
                </a:lnTo>
                <a:lnTo>
                  <a:pt x="26380" y="34930"/>
                </a:lnTo>
                <a:lnTo>
                  <a:pt x="26230" y="34760"/>
                </a:lnTo>
                <a:lnTo>
                  <a:pt x="26180" y="34730"/>
                </a:lnTo>
                <a:lnTo>
                  <a:pt x="26110" y="34730"/>
                </a:lnTo>
                <a:lnTo>
                  <a:pt x="25970" y="34780"/>
                </a:lnTo>
                <a:lnTo>
                  <a:pt x="25530" y="35040"/>
                </a:lnTo>
                <a:lnTo>
                  <a:pt x="25400" y="35140"/>
                </a:lnTo>
                <a:lnTo>
                  <a:pt x="25000" y="35780"/>
                </a:lnTo>
                <a:lnTo>
                  <a:pt x="24860" y="36250"/>
                </a:lnTo>
                <a:lnTo>
                  <a:pt x="24750" y="36490"/>
                </a:lnTo>
                <a:lnTo>
                  <a:pt x="24580" y="36590"/>
                </a:lnTo>
                <a:lnTo>
                  <a:pt x="24180" y="36690"/>
                </a:lnTo>
                <a:lnTo>
                  <a:pt x="24070" y="36970"/>
                </a:lnTo>
                <a:lnTo>
                  <a:pt x="24140" y="37840"/>
                </a:lnTo>
                <a:lnTo>
                  <a:pt x="24090" y="38010"/>
                </a:lnTo>
                <a:lnTo>
                  <a:pt x="23950" y="38180"/>
                </a:lnTo>
                <a:lnTo>
                  <a:pt x="23760" y="38310"/>
                </a:lnTo>
                <a:lnTo>
                  <a:pt x="23550" y="38360"/>
                </a:lnTo>
                <a:lnTo>
                  <a:pt x="23500" y="38480"/>
                </a:lnTo>
                <a:lnTo>
                  <a:pt x="23470" y="38700"/>
                </a:lnTo>
                <a:lnTo>
                  <a:pt x="23410" y="38850"/>
                </a:lnTo>
                <a:lnTo>
                  <a:pt x="23280" y="38760"/>
                </a:lnTo>
                <a:lnTo>
                  <a:pt x="23190" y="38760"/>
                </a:lnTo>
                <a:lnTo>
                  <a:pt x="23140" y="38890"/>
                </a:lnTo>
                <a:lnTo>
                  <a:pt x="23100" y="39140"/>
                </a:lnTo>
                <a:lnTo>
                  <a:pt x="23060" y="39160"/>
                </a:lnTo>
                <a:lnTo>
                  <a:pt x="23010" y="39150"/>
                </a:lnTo>
                <a:lnTo>
                  <a:pt x="22960" y="39170"/>
                </a:lnTo>
                <a:lnTo>
                  <a:pt x="22720" y="39570"/>
                </a:lnTo>
                <a:lnTo>
                  <a:pt x="22790" y="39610"/>
                </a:lnTo>
                <a:lnTo>
                  <a:pt x="22820" y="39660"/>
                </a:lnTo>
                <a:lnTo>
                  <a:pt x="22880" y="39810"/>
                </a:lnTo>
                <a:lnTo>
                  <a:pt x="22700" y="39880"/>
                </a:lnTo>
                <a:lnTo>
                  <a:pt x="22590" y="40050"/>
                </a:lnTo>
                <a:lnTo>
                  <a:pt x="22570" y="40270"/>
                </a:lnTo>
                <a:lnTo>
                  <a:pt x="22640" y="40460"/>
                </a:lnTo>
                <a:lnTo>
                  <a:pt x="22460" y="40470"/>
                </a:lnTo>
                <a:lnTo>
                  <a:pt x="22360" y="40400"/>
                </a:lnTo>
                <a:lnTo>
                  <a:pt x="22280" y="40390"/>
                </a:lnTo>
                <a:lnTo>
                  <a:pt x="22260" y="40540"/>
                </a:lnTo>
                <a:lnTo>
                  <a:pt x="22090" y="40610"/>
                </a:lnTo>
                <a:lnTo>
                  <a:pt x="21910" y="40630"/>
                </a:lnTo>
                <a:lnTo>
                  <a:pt x="21770" y="40530"/>
                </a:lnTo>
                <a:lnTo>
                  <a:pt x="21580" y="40430"/>
                </a:lnTo>
                <a:lnTo>
                  <a:pt x="21290" y="40360"/>
                </a:lnTo>
                <a:lnTo>
                  <a:pt x="21040" y="40400"/>
                </a:lnTo>
                <a:lnTo>
                  <a:pt x="20890" y="40520"/>
                </a:lnTo>
                <a:lnTo>
                  <a:pt x="20710" y="40590"/>
                </a:lnTo>
                <a:lnTo>
                  <a:pt x="20420" y="40620"/>
                </a:lnTo>
                <a:lnTo>
                  <a:pt x="20120" y="40610"/>
                </a:lnTo>
                <a:lnTo>
                  <a:pt x="19840" y="40580"/>
                </a:lnTo>
                <a:lnTo>
                  <a:pt x="19610" y="40640"/>
                </a:lnTo>
                <a:lnTo>
                  <a:pt x="19300" y="40930"/>
                </a:lnTo>
                <a:lnTo>
                  <a:pt x="18950" y="41710"/>
                </a:lnTo>
                <a:lnTo>
                  <a:pt x="18890" y="41900"/>
                </a:lnTo>
                <a:lnTo>
                  <a:pt x="18800" y="42300"/>
                </a:lnTo>
                <a:lnTo>
                  <a:pt x="18680" y="42550"/>
                </a:lnTo>
                <a:lnTo>
                  <a:pt x="18490" y="42780"/>
                </a:lnTo>
                <a:lnTo>
                  <a:pt x="18260" y="42920"/>
                </a:lnTo>
                <a:lnTo>
                  <a:pt x="18030" y="42950"/>
                </a:lnTo>
                <a:lnTo>
                  <a:pt x="17620" y="42780"/>
                </a:lnTo>
                <a:lnTo>
                  <a:pt x="17410" y="42850"/>
                </a:lnTo>
                <a:lnTo>
                  <a:pt x="17270" y="42940"/>
                </a:lnTo>
                <a:lnTo>
                  <a:pt x="17080" y="43020"/>
                </a:lnTo>
                <a:lnTo>
                  <a:pt x="16870" y="43080"/>
                </a:lnTo>
                <a:lnTo>
                  <a:pt x="16660" y="43060"/>
                </a:lnTo>
                <a:lnTo>
                  <a:pt x="16440" y="42840"/>
                </a:lnTo>
                <a:lnTo>
                  <a:pt x="16400" y="42550"/>
                </a:lnTo>
                <a:lnTo>
                  <a:pt x="16460" y="42360"/>
                </a:lnTo>
                <a:lnTo>
                  <a:pt x="16770" y="41610"/>
                </a:lnTo>
                <a:lnTo>
                  <a:pt x="16840" y="41270"/>
                </a:lnTo>
                <a:lnTo>
                  <a:pt x="16890" y="40900"/>
                </a:lnTo>
                <a:lnTo>
                  <a:pt x="16890" y="40630"/>
                </a:lnTo>
                <a:lnTo>
                  <a:pt x="16930" y="40390"/>
                </a:lnTo>
                <a:lnTo>
                  <a:pt x="17020" y="40160"/>
                </a:lnTo>
                <a:lnTo>
                  <a:pt x="17080" y="39940"/>
                </a:lnTo>
                <a:lnTo>
                  <a:pt x="17000" y="39800"/>
                </a:lnTo>
                <a:lnTo>
                  <a:pt x="16780" y="39780"/>
                </a:lnTo>
                <a:lnTo>
                  <a:pt x="16630" y="39720"/>
                </a:lnTo>
                <a:lnTo>
                  <a:pt x="16630" y="39500"/>
                </a:lnTo>
                <a:lnTo>
                  <a:pt x="16690" y="39220"/>
                </a:lnTo>
                <a:lnTo>
                  <a:pt x="16690" y="39000"/>
                </a:lnTo>
                <a:lnTo>
                  <a:pt x="16580" y="38890"/>
                </a:lnTo>
                <a:lnTo>
                  <a:pt x="16420" y="38800"/>
                </a:lnTo>
                <a:lnTo>
                  <a:pt x="16240" y="38790"/>
                </a:lnTo>
                <a:lnTo>
                  <a:pt x="15910" y="39040"/>
                </a:lnTo>
                <a:lnTo>
                  <a:pt x="15700" y="39070"/>
                </a:lnTo>
                <a:lnTo>
                  <a:pt x="15460" y="39050"/>
                </a:lnTo>
                <a:lnTo>
                  <a:pt x="15180" y="39110"/>
                </a:lnTo>
                <a:lnTo>
                  <a:pt x="14900" y="39150"/>
                </a:lnTo>
                <a:lnTo>
                  <a:pt x="14790" y="39090"/>
                </a:lnTo>
                <a:lnTo>
                  <a:pt x="14790" y="38990"/>
                </a:lnTo>
                <a:lnTo>
                  <a:pt x="14820" y="38490"/>
                </a:lnTo>
                <a:lnTo>
                  <a:pt x="14820" y="38470"/>
                </a:lnTo>
                <a:lnTo>
                  <a:pt x="14870" y="38430"/>
                </a:lnTo>
                <a:lnTo>
                  <a:pt x="14920" y="38380"/>
                </a:lnTo>
                <a:lnTo>
                  <a:pt x="14960" y="38350"/>
                </a:lnTo>
                <a:lnTo>
                  <a:pt x="15000" y="38300"/>
                </a:lnTo>
                <a:lnTo>
                  <a:pt x="15040" y="38220"/>
                </a:lnTo>
                <a:lnTo>
                  <a:pt x="15060" y="38190"/>
                </a:lnTo>
                <a:lnTo>
                  <a:pt x="15110" y="38170"/>
                </a:lnTo>
                <a:lnTo>
                  <a:pt x="15350" y="38180"/>
                </a:lnTo>
                <a:lnTo>
                  <a:pt x="15510" y="38180"/>
                </a:lnTo>
                <a:lnTo>
                  <a:pt x="15550" y="38180"/>
                </a:lnTo>
                <a:lnTo>
                  <a:pt x="15640" y="38180"/>
                </a:lnTo>
                <a:lnTo>
                  <a:pt x="15740" y="38150"/>
                </a:lnTo>
                <a:lnTo>
                  <a:pt x="15800" y="38140"/>
                </a:lnTo>
                <a:lnTo>
                  <a:pt x="15810" y="38110"/>
                </a:lnTo>
                <a:lnTo>
                  <a:pt x="15790" y="38050"/>
                </a:lnTo>
                <a:lnTo>
                  <a:pt x="15730" y="37950"/>
                </a:lnTo>
                <a:lnTo>
                  <a:pt x="15710" y="37920"/>
                </a:lnTo>
                <a:lnTo>
                  <a:pt x="15680" y="37920"/>
                </a:lnTo>
                <a:lnTo>
                  <a:pt x="15640" y="37930"/>
                </a:lnTo>
                <a:lnTo>
                  <a:pt x="15610" y="37930"/>
                </a:lnTo>
                <a:lnTo>
                  <a:pt x="15540" y="37790"/>
                </a:lnTo>
                <a:lnTo>
                  <a:pt x="15460" y="37650"/>
                </a:lnTo>
                <a:lnTo>
                  <a:pt x="15390" y="37540"/>
                </a:lnTo>
                <a:lnTo>
                  <a:pt x="15370" y="37510"/>
                </a:lnTo>
                <a:lnTo>
                  <a:pt x="15370" y="37500"/>
                </a:lnTo>
                <a:lnTo>
                  <a:pt x="15360" y="37460"/>
                </a:lnTo>
                <a:lnTo>
                  <a:pt x="15370" y="37440"/>
                </a:lnTo>
                <a:lnTo>
                  <a:pt x="15420" y="37420"/>
                </a:lnTo>
                <a:lnTo>
                  <a:pt x="15460" y="37390"/>
                </a:lnTo>
                <a:lnTo>
                  <a:pt x="15550" y="37330"/>
                </a:lnTo>
                <a:lnTo>
                  <a:pt x="15670" y="37230"/>
                </a:lnTo>
                <a:lnTo>
                  <a:pt x="15730" y="37200"/>
                </a:lnTo>
                <a:lnTo>
                  <a:pt x="15760" y="37150"/>
                </a:lnTo>
                <a:lnTo>
                  <a:pt x="15790" y="37130"/>
                </a:lnTo>
                <a:lnTo>
                  <a:pt x="15820" y="37110"/>
                </a:lnTo>
                <a:lnTo>
                  <a:pt x="15850" y="37080"/>
                </a:lnTo>
                <a:lnTo>
                  <a:pt x="15920" y="37070"/>
                </a:lnTo>
                <a:lnTo>
                  <a:pt x="15950" y="37060"/>
                </a:lnTo>
                <a:lnTo>
                  <a:pt x="15990" y="36970"/>
                </a:lnTo>
                <a:lnTo>
                  <a:pt x="16110" y="36820"/>
                </a:lnTo>
                <a:lnTo>
                  <a:pt x="16190" y="36760"/>
                </a:lnTo>
                <a:lnTo>
                  <a:pt x="16300" y="36670"/>
                </a:lnTo>
                <a:lnTo>
                  <a:pt x="16580" y="36490"/>
                </a:lnTo>
                <a:lnTo>
                  <a:pt x="16620" y="36460"/>
                </a:lnTo>
                <a:lnTo>
                  <a:pt x="16610" y="36430"/>
                </a:lnTo>
                <a:lnTo>
                  <a:pt x="16560" y="36300"/>
                </a:lnTo>
                <a:lnTo>
                  <a:pt x="16560" y="36090"/>
                </a:lnTo>
                <a:lnTo>
                  <a:pt x="16570" y="36000"/>
                </a:lnTo>
                <a:lnTo>
                  <a:pt x="16580" y="35950"/>
                </a:lnTo>
                <a:lnTo>
                  <a:pt x="16580" y="35940"/>
                </a:lnTo>
                <a:lnTo>
                  <a:pt x="16580" y="35900"/>
                </a:lnTo>
                <a:lnTo>
                  <a:pt x="16720" y="35900"/>
                </a:lnTo>
                <a:lnTo>
                  <a:pt x="16840" y="35990"/>
                </a:lnTo>
                <a:lnTo>
                  <a:pt x="16930" y="36120"/>
                </a:lnTo>
                <a:lnTo>
                  <a:pt x="17030" y="36210"/>
                </a:lnTo>
                <a:lnTo>
                  <a:pt x="17180" y="36180"/>
                </a:lnTo>
                <a:lnTo>
                  <a:pt x="17210" y="36200"/>
                </a:lnTo>
                <a:lnTo>
                  <a:pt x="17270" y="36240"/>
                </a:lnTo>
                <a:lnTo>
                  <a:pt x="17340" y="36210"/>
                </a:lnTo>
                <a:lnTo>
                  <a:pt x="17420" y="36180"/>
                </a:lnTo>
                <a:lnTo>
                  <a:pt x="17480" y="36150"/>
                </a:lnTo>
                <a:lnTo>
                  <a:pt x="17340" y="35780"/>
                </a:lnTo>
                <a:lnTo>
                  <a:pt x="17260" y="35590"/>
                </a:lnTo>
                <a:lnTo>
                  <a:pt x="17210" y="35510"/>
                </a:lnTo>
                <a:lnTo>
                  <a:pt x="16980" y="34950"/>
                </a:lnTo>
                <a:lnTo>
                  <a:pt x="16990" y="34880"/>
                </a:lnTo>
                <a:lnTo>
                  <a:pt x="17070" y="34630"/>
                </a:lnTo>
                <a:lnTo>
                  <a:pt x="17130" y="34420"/>
                </a:lnTo>
                <a:lnTo>
                  <a:pt x="17160" y="34370"/>
                </a:lnTo>
                <a:lnTo>
                  <a:pt x="17150" y="34310"/>
                </a:lnTo>
                <a:lnTo>
                  <a:pt x="17140" y="34260"/>
                </a:lnTo>
                <a:lnTo>
                  <a:pt x="17130" y="34220"/>
                </a:lnTo>
                <a:lnTo>
                  <a:pt x="17140" y="34170"/>
                </a:lnTo>
                <a:lnTo>
                  <a:pt x="17170" y="34100"/>
                </a:lnTo>
                <a:lnTo>
                  <a:pt x="17180" y="34070"/>
                </a:lnTo>
                <a:lnTo>
                  <a:pt x="17320" y="33930"/>
                </a:lnTo>
                <a:lnTo>
                  <a:pt x="17390" y="33880"/>
                </a:lnTo>
                <a:lnTo>
                  <a:pt x="17460" y="33850"/>
                </a:lnTo>
                <a:lnTo>
                  <a:pt x="17550" y="33760"/>
                </a:lnTo>
                <a:lnTo>
                  <a:pt x="17640" y="33700"/>
                </a:lnTo>
                <a:lnTo>
                  <a:pt x="17700" y="33630"/>
                </a:lnTo>
                <a:lnTo>
                  <a:pt x="17770" y="33550"/>
                </a:lnTo>
                <a:lnTo>
                  <a:pt x="17820" y="33520"/>
                </a:lnTo>
                <a:lnTo>
                  <a:pt x="17810" y="33500"/>
                </a:lnTo>
                <a:lnTo>
                  <a:pt x="17810" y="33480"/>
                </a:lnTo>
                <a:lnTo>
                  <a:pt x="17730" y="33410"/>
                </a:lnTo>
                <a:lnTo>
                  <a:pt x="17670" y="33350"/>
                </a:lnTo>
                <a:lnTo>
                  <a:pt x="17510" y="33280"/>
                </a:lnTo>
                <a:lnTo>
                  <a:pt x="17460" y="33260"/>
                </a:lnTo>
                <a:lnTo>
                  <a:pt x="17420" y="33240"/>
                </a:lnTo>
                <a:lnTo>
                  <a:pt x="17410" y="33230"/>
                </a:lnTo>
                <a:lnTo>
                  <a:pt x="17410" y="33110"/>
                </a:lnTo>
                <a:lnTo>
                  <a:pt x="17410" y="33030"/>
                </a:lnTo>
                <a:lnTo>
                  <a:pt x="17300" y="32650"/>
                </a:lnTo>
                <a:lnTo>
                  <a:pt x="17190" y="32570"/>
                </a:lnTo>
                <a:lnTo>
                  <a:pt x="17150" y="32520"/>
                </a:lnTo>
                <a:lnTo>
                  <a:pt x="17080" y="32460"/>
                </a:lnTo>
                <a:lnTo>
                  <a:pt x="16990" y="32450"/>
                </a:lnTo>
                <a:lnTo>
                  <a:pt x="16890" y="32450"/>
                </a:lnTo>
                <a:lnTo>
                  <a:pt x="16880" y="32450"/>
                </a:lnTo>
                <a:lnTo>
                  <a:pt x="16740" y="32340"/>
                </a:lnTo>
                <a:lnTo>
                  <a:pt x="16730" y="32320"/>
                </a:lnTo>
                <a:lnTo>
                  <a:pt x="16720" y="32290"/>
                </a:lnTo>
                <a:lnTo>
                  <a:pt x="16650" y="32190"/>
                </a:lnTo>
                <a:lnTo>
                  <a:pt x="16610" y="32200"/>
                </a:lnTo>
                <a:lnTo>
                  <a:pt x="16520" y="32120"/>
                </a:lnTo>
                <a:lnTo>
                  <a:pt x="16480" y="32060"/>
                </a:lnTo>
                <a:lnTo>
                  <a:pt x="16490" y="31990"/>
                </a:lnTo>
                <a:lnTo>
                  <a:pt x="16500" y="31940"/>
                </a:lnTo>
                <a:lnTo>
                  <a:pt x="16490" y="31900"/>
                </a:lnTo>
                <a:lnTo>
                  <a:pt x="16510" y="31860"/>
                </a:lnTo>
                <a:lnTo>
                  <a:pt x="16530" y="31830"/>
                </a:lnTo>
                <a:lnTo>
                  <a:pt x="16530" y="31790"/>
                </a:lnTo>
                <a:lnTo>
                  <a:pt x="16580" y="31730"/>
                </a:lnTo>
                <a:lnTo>
                  <a:pt x="16600" y="31680"/>
                </a:lnTo>
                <a:lnTo>
                  <a:pt x="16610" y="31630"/>
                </a:lnTo>
                <a:lnTo>
                  <a:pt x="16600" y="31570"/>
                </a:lnTo>
                <a:lnTo>
                  <a:pt x="16580" y="31520"/>
                </a:lnTo>
                <a:lnTo>
                  <a:pt x="16570" y="31480"/>
                </a:lnTo>
                <a:lnTo>
                  <a:pt x="16590" y="31450"/>
                </a:lnTo>
                <a:lnTo>
                  <a:pt x="16610" y="31430"/>
                </a:lnTo>
                <a:lnTo>
                  <a:pt x="16590" y="31380"/>
                </a:lnTo>
                <a:lnTo>
                  <a:pt x="16580" y="31340"/>
                </a:lnTo>
                <a:lnTo>
                  <a:pt x="16530" y="31330"/>
                </a:lnTo>
                <a:lnTo>
                  <a:pt x="16520" y="31320"/>
                </a:lnTo>
                <a:lnTo>
                  <a:pt x="16580" y="31330"/>
                </a:lnTo>
                <a:lnTo>
                  <a:pt x="16700" y="31320"/>
                </a:lnTo>
                <a:lnTo>
                  <a:pt x="16750" y="31300"/>
                </a:lnTo>
                <a:lnTo>
                  <a:pt x="16790" y="31310"/>
                </a:lnTo>
                <a:lnTo>
                  <a:pt x="16810" y="31330"/>
                </a:lnTo>
                <a:lnTo>
                  <a:pt x="16840" y="31360"/>
                </a:lnTo>
                <a:lnTo>
                  <a:pt x="16880" y="31360"/>
                </a:lnTo>
                <a:lnTo>
                  <a:pt x="16920" y="31340"/>
                </a:lnTo>
                <a:lnTo>
                  <a:pt x="16940" y="31330"/>
                </a:lnTo>
                <a:lnTo>
                  <a:pt x="17000" y="31340"/>
                </a:lnTo>
                <a:lnTo>
                  <a:pt x="17040" y="31370"/>
                </a:lnTo>
                <a:lnTo>
                  <a:pt x="17070" y="31380"/>
                </a:lnTo>
                <a:lnTo>
                  <a:pt x="17140" y="31360"/>
                </a:lnTo>
                <a:lnTo>
                  <a:pt x="17220" y="31350"/>
                </a:lnTo>
                <a:lnTo>
                  <a:pt x="17370" y="31320"/>
                </a:lnTo>
                <a:lnTo>
                  <a:pt x="17410" y="31330"/>
                </a:lnTo>
                <a:lnTo>
                  <a:pt x="17480" y="31290"/>
                </a:lnTo>
                <a:lnTo>
                  <a:pt x="17640" y="31230"/>
                </a:lnTo>
                <a:lnTo>
                  <a:pt x="17700" y="31190"/>
                </a:lnTo>
                <a:lnTo>
                  <a:pt x="17740" y="31160"/>
                </a:lnTo>
                <a:lnTo>
                  <a:pt x="17860" y="31100"/>
                </a:lnTo>
                <a:lnTo>
                  <a:pt x="17930" y="31090"/>
                </a:lnTo>
                <a:lnTo>
                  <a:pt x="18120" y="31130"/>
                </a:lnTo>
                <a:lnTo>
                  <a:pt x="18130" y="31140"/>
                </a:lnTo>
                <a:lnTo>
                  <a:pt x="18230" y="31240"/>
                </a:lnTo>
                <a:lnTo>
                  <a:pt x="18300" y="31310"/>
                </a:lnTo>
                <a:lnTo>
                  <a:pt x="18320" y="31330"/>
                </a:lnTo>
                <a:lnTo>
                  <a:pt x="18310" y="31380"/>
                </a:lnTo>
                <a:lnTo>
                  <a:pt x="18310" y="31440"/>
                </a:lnTo>
                <a:lnTo>
                  <a:pt x="18350" y="31450"/>
                </a:lnTo>
                <a:lnTo>
                  <a:pt x="18420" y="31470"/>
                </a:lnTo>
                <a:lnTo>
                  <a:pt x="18490" y="31490"/>
                </a:lnTo>
                <a:lnTo>
                  <a:pt x="18500" y="31490"/>
                </a:lnTo>
                <a:lnTo>
                  <a:pt x="18540" y="31520"/>
                </a:lnTo>
                <a:lnTo>
                  <a:pt x="18570" y="31540"/>
                </a:lnTo>
                <a:lnTo>
                  <a:pt x="18610" y="31510"/>
                </a:lnTo>
                <a:lnTo>
                  <a:pt x="18660" y="31470"/>
                </a:lnTo>
                <a:lnTo>
                  <a:pt x="18680" y="31460"/>
                </a:lnTo>
                <a:lnTo>
                  <a:pt x="18720" y="31440"/>
                </a:lnTo>
                <a:lnTo>
                  <a:pt x="18810" y="31430"/>
                </a:lnTo>
                <a:lnTo>
                  <a:pt x="18860" y="31440"/>
                </a:lnTo>
                <a:lnTo>
                  <a:pt x="18890" y="31440"/>
                </a:lnTo>
                <a:lnTo>
                  <a:pt x="18910" y="31440"/>
                </a:lnTo>
                <a:lnTo>
                  <a:pt x="18950" y="31450"/>
                </a:lnTo>
                <a:lnTo>
                  <a:pt x="18970" y="31480"/>
                </a:lnTo>
                <a:lnTo>
                  <a:pt x="19020" y="31440"/>
                </a:lnTo>
                <a:lnTo>
                  <a:pt x="19070" y="31410"/>
                </a:lnTo>
                <a:lnTo>
                  <a:pt x="19100" y="31360"/>
                </a:lnTo>
                <a:lnTo>
                  <a:pt x="19140" y="31340"/>
                </a:lnTo>
                <a:lnTo>
                  <a:pt x="19200" y="31320"/>
                </a:lnTo>
                <a:lnTo>
                  <a:pt x="19210" y="31290"/>
                </a:lnTo>
                <a:lnTo>
                  <a:pt x="19230" y="31250"/>
                </a:lnTo>
                <a:lnTo>
                  <a:pt x="19230" y="31240"/>
                </a:lnTo>
                <a:lnTo>
                  <a:pt x="19260" y="31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