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Burkina Faso • State Map | Fully Editable Vector Shape</a:t>
            </a:r>
          </a:p>
        </p:txBody>
      </p:sp>
      <p:sp>
        <p:nvSpPr>
          <p:cNvPr id="101" name="Bam"/>
          <p:cNvSpPr/>
          <p:nvPr/>
        </p:nvSpPr>
        <p:spPr>
          <a:xfrm>
            <a:off x="2741391" y="1325880"/>
            <a:ext cx="6708913" cy="4937760"/>
          </a:xfrm>
          <a:custGeom>
            <a:avLst/>
            <a:gdLst/>
            <a:ahLst/>
            <a:cxnLst/>
            <a:rect l="0" t="0" r="100000" b="73600"/>
            <a:pathLst>
              <a:path w="100000" h="73600">
                <a:moveTo>
                  <a:pt x="47920" y="19370"/>
                </a:moveTo>
                <a:lnTo>
                  <a:pt x="48500" y="18230"/>
                </a:lnTo>
                <a:lnTo>
                  <a:pt x="48960" y="17860"/>
                </a:lnTo>
                <a:lnTo>
                  <a:pt x="49430" y="17810"/>
                </a:lnTo>
                <a:lnTo>
                  <a:pt x="50360" y="17320"/>
                </a:lnTo>
                <a:lnTo>
                  <a:pt x="50490" y="17580"/>
                </a:lnTo>
                <a:lnTo>
                  <a:pt x="50640" y="18150"/>
                </a:lnTo>
                <a:lnTo>
                  <a:pt x="51070" y="18630"/>
                </a:lnTo>
                <a:lnTo>
                  <a:pt x="51700" y="18920"/>
                </a:lnTo>
                <a:lnTo>
                  <a:pt x="52290" y="19050"/>
                </a:lnTo>
                <a:lnTo>
                  <a:pt x="52630" y="19190"/>
                </a:lnTo>
                <a:lnTo>
                  <a:pt x="52680" y="19260"/>
                </a:lnTo>
                <a:lnTo>
                  <a:pt x="53080" y="19910"/>
                </a:lnTo>
                <a:lnTo>
                  <a:pt x="53180" y="20310"/>
                </a:lnTo>
                <a:lnTo>
                  <a:pt x="52980" y="20820"/>
                </a:lnTo>
                <a:lnTo>
                  <a:pt x="52810" y="21160"/>
                </a:lnTo>
                <a:lnTo>
                  <a:pt x="52650" y="21350"/>
                </a:lnTo>
                <a:lnTo>
                  <a:pt x="52660" y="21630"/>
                </a:lnTo>
                <a:lnTo>
                  <a:pt x="52820" y="22160"/>
                </a:lnTo>
                <a:lnTo>
                  <a:pt x="52690" y="22610"/>
                </a:lnTo>
                <a:lnTo>
                  <a:pt x="52390" y="22990"/>
                </a:lnTo>
                <a:lnTo>
                  <a:pt x="52600" y="23460"/>
                </a:lnTo>
                <a:lnTo>
                  <a:pt x="53030" y="23950"/>
                </a:lnTo>
                <a:lnTo>
                  <a:pt x="53320" y="24600"/>
                </a:lnTo>
                <a:lnTo>
                  <a:pt x="53260" y="24930"/>
                </a:lnTo>
                <a:lnTo>
                  <a:pt x="53070" y="25280"/>
                </a:lnTo>
                <a:lnTo>
                  <a:pt x="53030" y="25570"/>
                </a:lnTo>
                <a:lnTo>
                  <a:pt x="53110" y="26080"/>
                </a:lnTo>
                <a:lnTo>
                  <a:pt x="53070" y="26390"/>
                </a:lnTo>
                <a:lnTo>
                  <a:pt x="52670" y="26330"/>
                </a:lnTo>
                <a:lnTo>
                  <a:pt x="52190" y="26330"/>
                </a:lnTo>
                <a:lnTo>
                  <a:pt x="51550" y="26450"/>
                </a:lnTo>
                <a:lnTo>
                  <a:pt x="50900" y="26690"/>
                </a:lnTo>
                <a:lnTo>
                  <a:pt x="50510" y="27070"/>
                </a:lnTo>
                <a:lnTo>
                  <a:pt x="50490" y="27430"/>
                </a:lnTo>
                <a:lnTo>
                  <a:pt x="50720" y="27820"/>
                </a:lnTo>
                <a:lnTo>
                  <a:pt x="50730" y="28060"/>
                </a:lnTo>
                <a:lnTo>
                  <a:pt x="50630" y="28030"/>
                </a:lnTo>
                <a:lnTo>
                  <a:pt x="50110" y="28020"/>
                </a:lnTo>
                <a:lnTo>
                  <a:pt x="49920" y="27930"/>
                </a:lnTo>
                <a:lnTo>
                  <a:pt x="49730" y="27710"/>
                </a:lnTo>
                <a:lnTo>
                  <a:pt x="49650" y="27710"/>
                </a:lnTo>
                <a:lnTo>
                  <a:pt x="49590" y="27770"/>
                </a:lnTo>
                <a:lnTo>
                  <a:pt x="49510" y="27800"/>
                </a:lnTo>
                <a:lnTo>
                  <a:pt x="49440" y="27780"/>
                </a:lnTo>
                <a:lnTo>
                  <a:pt x="49410" y="27680"/>
                </a:lnTo>
                <a:lnTo>
                  <a:pt x="49370" y="27580"/>
                </a:lnTo>
                <a:lnTo>
                  <a:pt x="49280" y="27580"/>
                </a:lnTo>
                <a:lnTo>
                  <a:pt x="49110" y="27640"/>
                </a:lnTo>
                <a:lnTo>
                  <a:pt x="48950" y="27550"/>
                </a:lnTo>
                <a:lnTo>
                  <a:pt x="48730" y="27300"/>
                </a:lnTo>
                <a:lnTo>
                  <a:pt x="48530" y="27000"/>
                </a:lnTo>
                <a:lnTo>
                  <a:pt x="48060" y="26620"/>
                </a:lnTo>
                <a:lnTo>
                  <a:pt x="47980" y="26540"/>
                </a:lnTo>
                <a:lnTo>
                  <a:pt x="48000" y="26400"/>
                </a:lnTo>
                <a:lnTo>
                  <a:pt x="48150" y="26200"/>
                </a:lnTo>
                <a:lnTo>
                  <a:pt x="48230" y="25960"/>
                </a:lnTo>
                <a:lnTo>
                  <a:pt x="48230" y="25600"/>
                </a:lnTo>
                <a:lnTo>
                  <a:pt x="48120" y="25290"/>
                </a:lnTo>
                <a:lnTo>
                  <a:pt x="47930" y="24930"/>
                </a:lnTo>
                <a:lnTo>
                  <a:pt x="47650" y="24730"/>
                </a:lnTo>
                <a:lnTo>
                  <a:pt x="47380" y="24710"/>
                </a:lnTo>
                <a:lnTo>
                  <a:pt x="47300" y="24500"/>
                </a:lnTo>
                <a:lnTo>
                  <a:pt x="47040" y="24220"/>
                </a:lnTo>
                <a:lnTo>
                  <a:pt x="46850" y="23970"/>
                </a:lnTo>
                <a:lnTo>
                  <a:pt x="46820" y="23690"/>
                </a:lnTo>
                <a:lnTo>
                  <a:pt x="46860" y="22510"/>
                </a:lnTo>
                <a:lnTo>
                  <a:pt x="46420" y="21590"/>
                </a:lnTo>
                <a:lnTo>
                  <a:pt x="46410" y="21330"/>
                </a:lnTo>
                <a:lnTo>
                  <a:pt x="46540" y="20830"/>
                </a:lnTo>
                <a:lnTo>
                  <a:pt x="46930" y="20500"/>
                </a:lnTo>
                <a:lnTo>
                  <a:pt x="47400" y="20250"/>
                </a:lnTo>
                <a:lnTo>
                  <a:pt x="47830" y="20120"/>
                </a:lnTo>
                <a:lnTo>
                  <a:pt x="48110" y="19940"/>
                </a:lnTo>
                <a:lnTo>
                  <a:pt x="48110" y="19620"/>
                </a:lnTo>
                <a:lnTo>
                  <a:pt x="47990" y="19440"/>
                </a:lnTo>
                <a:lnTo>
                  <a:pt x="47920" y="19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