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Balé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Balé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7200" y="44330"/>
                </a:moveTo>
                <a:lnTo>
                  <a:pt x="37240" y="44420"/>
                </a:lnTo>
                <a:lnTo>
                  <a:pt x="37310" y="44670"/>
                </a:lnTo>
                <a:lnTo>
                  <a:pt x="37370" y="45430"/>
                </a:lnTo>
                <a:lnTo>
                  <a:pt x="37530" y="45600"/>
                </a:lnTo>
                <a:lnTo>
                  <a:pt x="37850" y="45860"/>
                </a:lnTo>
                <a:lnTo>
                  <a:pt x="38780" y="46440"/>
                </a:lnTo>
                <a:lnTo>
                  <a:pt x="38980" y="46660"/>
                </a:lnTo>
                <a:lnTo>
                  <a:pt x="38990" y="46920"/>
                </a:lnTo>
                <a:lnTo>
                  <a:pt x="38830" y="47100"/>
                </a:lnTo>
                <a:lnTo>
                  <a:pt x="38630" y="47200"/>
                </a:lnTo>
                <a:lnTo>
                  <a:pt x="38330" y="47250"/>
                </a:lnTo>
                <a:lnTo>
                  <a:pt x="38120" y="47480"/>
                </a:lnTo>
                <a:lnTo>
                  <a:pt x="37850" y="47690"/>
                </a:lnTo>
                <a:lnTo>
                  <a:pt x="37440" y="47680"/>
                </a:lnTo>
                <a:lnTo>
                  <a:pt x="37090" y="47630"/>
                </a:lnTo>
                <a:lnTo>
                  <a:pt x="36790" y="47560"/>
                </a:lnTo>
                <a:lnTo>
                  <a:pt x="36480" y="47680"/>
                </a:lnTo>
                <a:lnTo>
                  <a:pt x="36200" y="47950"/>
                </a:lnTo>
                <a:lnTo>
                  <a:pt x="36020" y="48180"/>
                </a:lnTo>
                <a:lnTo>
                  <a:pt x="35820" y="48630"/>
                </a:lnTo>
                <a:lnTo>
                  <a:pt x="35780" y="48740"/>
                </a:lnTo>
                <a:lnTo>
                  <a:pt x="35550" y="48670"/>
                </a:lnTo>
                <a:lnTo>
                  <a:pt x="35040" y="48650"/>
                </a:lnTo>
                <a:lnTo>
                  <a:pt x="34920" y="48540"/>
                </a:lnTo>
                <a:lnTo>
                  <a:pt x="35030" y="48290"/>
                </a:lnTo>
                <a:lnTo>
                  <a:pt x="35150" y="48110"/>
                </a:lnTo>
                <a:lnTo>
                  <a:pt x="35320" y="47850"/>
                </a:lnTo>
                <a:lnTo>
                  <a:pt x="35350" y="47710"/>
                </a:lnTo>
                <a:lnTo>
                  <a:pt x="35320" y="47330"/>
                </a:lnTo>
                <a:lnTo>
                  <a:pt x="35350" y="47200"/>
                </a:lnTo>
                <a:lnTo>
                  <a:pt x="35460" y="46970"/>
                </a:lnTo>
                <a:lnTo>
                  <a:pt x="35480" y="46850"/>
                </a:lnTo>
                <a:lnTo>
                  <a:pt x="35500" y="46440"/>
                </a:lnTo>
                <a:lnTo>
                  <a:pt x="35480" y="46320"/>
                </a:lnTo>
                <a:lnTo>
                  <a:pt x="35420" y="46210"/>
                </a:lnTo>
                <a:lnTo>
                  <a:pt x="35280" y="46030"/>
                </a:lnTo>
                <a:lnTo>
                  <a:pt x="35240" y="45930"/>
                </a:lnTo>
                <a:lnTo>
                  <a:pt x="35440" y="45750"/>
                </a:lnTo>
                <a:lnTo>
                  <a:pt x="35480" y="45690"/>
                </a:lnTo>
                <a:lnTo>
                  <a:pt x="35500" y="45570"/>
                </a:lnTo>
                <a:lnTo>
                  <a:pt x="35490" y="45400"/>
                </a:lnTo>
                <a:lnTo>
                  <a:pt x="35260" y="45230"/>
                </a:lnTo>
                <a:lnTo>
                  <a:pt x="35110" y="45140"/>
                </a:lnTo>
                <a:lnTo>
                  <a:pt x="34970" y="45140"/>
                </a:lnTo>
                <a:lnTo>
                  <a:pt x="34920" y="45260"/>
                </a:lnTo>
                <a:lnTo>
                  <a:pt x="34840" y="45340"/>
                </a:lnTo>
                <a:lnTo>
                  <a:pt x="34690" y="45290"/>
                </a:lnTo>
                <a:lnTo>
                  <a:pt x="34500" y="45160"/>
                </a:lnTo>
                <a:lnTo>
                  <a:pt x="34330" y="45110"/>
                </a:lnTo>
                <a:lnTo>
                  <a:pt x="34180" y="45170"/>
                </a:lnTo>
                <a:lnTo>
                  <a:pt x="33970" y="45220"/>
                </a:lnTo>
                <a:lnTo>
                  <a:pt x="33750" y="45150"/>
                </a:lnTo>
                <a:lnTo>
                  <a:pt x="33540" y="44950"/>
                </a:lnTo>
                <a:lnTo>
                  <a:pt x="33230" y="44780"/>
                </a:lnTo>
                <a:lnTo>
                  <a:pt x="32950" y="44750"/>
                </a:lnTo>
                <a:lnTo>
                  <a:pt x="32790" y="44800"/>
                </a:lnTo>
                <a:lnTo>
                  <a:pt x="32660" y="44880"/>
                </a:lnTo>
                <a:lnTo>
                  <a:pt x="32280" y="45190"/>
                </a:lnTo>
                <a:lnTo>
                  <a:pt x="32020" y="45340"/>
                </a:lnTo>
                <a:lnTo>
                  <a:pt x="31750" y="45420"/>
                </a:lnTo>
                <a:lnTo>
                  <a:pt x="31500" y="45570"/>
                </a:lnTo>
                <a:lnTo>
                  <a:pt x="31260" y="45820"/>
                </a:lnTo>
                <a:lnTo>
                  <a:pt x="31060" y="45880"/>
                </a:lnTo>
                <a:lnTo>
                  <a:pt x="30880" y="45790"/>
                </a:lnTo>
                <a:lnTo>
                  <a:pt x="30640" y="45990"/>
                </a:lnTo>
                <a:lnTo>
                  <a:pt x="30340" y="46100"/>
                </a:lnTo>
                <a:lnTo>
                  <a:pt x="30110" y="45860"/>
                </a:lnTo>
                <a:lnTo>
                  <a:pt x="30030" y="45590"/>
                </a:lnTo>
                <a:lnTo>
                  <a:pt x="30040" y="45160"/>
                </a:lnTo>
                <a:lnTo>
                  <a:pt x="29970" y="45080"/>
                </a:lnTo>
                <a:lnTo>
                  <a:pt x="29750" y="45010"/>
                </a:lnTo>
                <a:lnTo>
                  <a:pt x="29480" y="44970"/>
                </a:lnTo>
                <a:lnTo>
                  <a:pt x="29310" y="44860"/>
                </a:lnTo>
                <a:lnTo>
                  <a:pt x="29160" y="44690"/>
                </a:lnTo>
                <a:lnTo>
                  <a:pt x="28790" y="44590"/>
                </a:lnTo>
                <a:lnTo>
                  <a:pt x="28700" y="44440"/>
                </a:lnTo>
                <a:lnTo>
                  <a:pt x="28950" y="43770"/>
                </a:lnTo>
                <a:lnTo>
                  <a:pt x="29030" y="43620"/>
                </a:lnTo>
                <a:lnTo>
                  <a:pt x="28980" y="43530"/>
                </a:lnTo>
                <a:lnTo>
                  <a:pt x="28770" y="43420"/>
                </a:lnTo>
                <a:lnTo>
                  <a:pt x="28400" y="43270"/>
                </a:lnTo>
                <a:lnTo>
                  <a:pt x="27690" y="43140"/>
                </a:lnTo>
                <a:lnTo>
                  <a:pt x="27260" y="42930"/>
                </a:lnTo>
                <a:lnTo>
                  <a:pt x="26780" y="42610"/>
                </a:lnTo>
                <a:lnTo>
                  <a:pt x="26760" y="42450"/>
                </a:lnTo>
                <a:lnTo>
                  <a:pt x="26660" y="42250"/>
                </a:lnTo>
                <a:lnTo>
                  <a:pt x="26530" y="42150"/>
                </a:lnTo>
                <a:lnTo>
                  <a:pt x="26490" y="42010"/>
                </a:lnTo>
                <a:lnTo>
                  <a:pt x="26660" y="41670"/>
                </a:lnTo>
                <a:lnTo>
                  <a:pt x="26690" y="41400"/>
                </a:lnTo>
                <a:lnTo>
                  <a:pt x="26800" y="41210"/>
                </a:lnTo>
                <a:lnTo>
                  <a:pt x="26940" y="41070"/>
                </a:lnTo>
                <a:lnTo>
                  <a:pt x="27130" y="40970"/>
                </a:lnTo>
                <a:lnTo>
                  <a:pt x="27460" y="40930"/>
                </a:lnTo>
                <a:lnTo>
                  <a:pt x="27680" y="40780"/>
                </a:lnTo>
                <a:lnTo>
                  <a:pt x="27840" y="40640"/>
                </a:lnTo>
                <a:lnTo>
                  <a:pt x="27930" y="40440"/>
                </a:lnTo>
                <a:lnTo>
                  <a:pt x="27870" y="40160"/>
                </a:lnTo>
                <a:lnTo>
                  <a:pt x="27900" y="40030"/>
                </a:lnTo>
                <a:lnTo>
                  <a:pt x="28850" y="39860"/>
                </a:lnTo>
                <a:lnTo>
                  <a:pt x="29140" y="39890"/>
                </a:lnTo>
                <a:lnTo>
                  <a:pt x="29240" y="39940"/>
                </a:lnTo>
                <a:lnTo>
                  <a:pt x="29420" y="39890"/>
                </a:lnTo>
                <a:lnTo>
                  <a:pt x="30090" y="40240"/>
                </a:lnTo>
                <a:lnTo>
                  <a:pt x="30180" y="40540"/>
                </a:lnTo>
                <a:lnTo>
                  <a:pt x="30180" y="40880"/>
                </a:lnTo>
                <a:lnTo>
                  <a:pt x="30400" y="41070"/>
                </a:lnTo>
                <a:lnTo>
                  <a:pt x="30720" y="41120"/>
                </a:lnTo>
                <a:lnTo>
                  <a:pt x="30960" y="40940"/>
                </a:lnTo>
                <a:lnTo>
                  <a:pt x="31280" y="40850"/>
                </a:lnTo>
                <a:lnTo>
                  <a:pt x="31970" y="41220"/>
                </a:lnTo>
                <a:lnTo>
                  <a:pt x="32250" y="41180"/>
                </a:lnTo>
                <a:lnTo>
                  <a:pt x="32450" y="41050"/>
                </a:lnTo>
                <a:lnTo>
                  <a:pt x="32430" y="40820"/>
                </a:lnTo>
                <a:lnTo>
                  <a:pt x="32330" y="40480"/>
                </a:lnTo>
                <a:lnTo>
                  <a:pt x="32120" y="40280"/>
                </a:lnTo>
                <a:lnTo>
                  <a:pt x="31690" y="40250"/>
                </a:lnTo>
                <a:lnTo>
                  <a:pt x="31450" y="40120"/>
                </a:lnTo>
                <a:lnTo>
                  <a:pt x="31320" y="39860"/>
                </a:lnTo>
                <a:lnTo>
                  <a:pt x="31040" y="39620"/>
                </a:lnTo>
                <a:lnTo>
                  <a:pt x="30900" y="39410"/>
                </a:lnTo>
                <a:lnTo>
                  <a:pt x="30930" y="38800"/>
                </a:lnTo>
                <a:lnTo>
                  <a:pt x="31120" y="38640"/>
                </a:lnTo>
                <a:lnTo>
                  <a:pt x="31460" y="38580"/>
                </a:lnTo>
                <a:lnTo>
                  <a:pt x="32050" y="38880"/>
                </a:lnTo>
                <a:lnTo>
                  <a:pt x="32390" y="38820"/>
                </a:lnTo>
                <a:lnTo>
                  <a:pt x="32710" y="38710"/>
                </a:lnTo>
                <a:lnTo>
                  <a:pt x="32840" y="38720"/>
                </a:lnTo>
                <a:lnTo>
                  <a:pt x="32880" y="38920"/>
                </a:lnTo>
                <a:lnTo>
                  <a:pt x="33030" y="39150"/>
                </a:lnTo>
                <a:lnTo>
                  <a:pt x="33150" y="39240"/>
                </a:lnTo>
                <a:lnTo>
                  <a:pt x="33290" y="39310"/>
                </a:lnTo>
                <a:lnTo>
                  <a:pt x="33690" y="39410"/>
                </a:lnTo>
                <a:lnTo>
                  <a:pt x="34100" y="39370"/>
                </a:lnTo>
                <a:lnTo>
                  <a:pt x="34320" y="39250"/>
                </a:lnTo>
                <a:lnTo>
                  <a:pt x="34450" y="39130"/>
                </a:lnTo>
                <a:lnTo>
                  <a:pt x="34490" y="39270"/>
                </a:lnTo>
                <a:lnTo>
                  <a:pt x="34570" y="39370"/>
                </a:lnTo>
                <a:lnTo>
                  <a:pt x="34770" y="39500"/>
                </a:lnTo>
                <a:lnTo>
                  <a:pt x="34820" y="39620"/>
                </a:lnTo>
                <a:lnTo>
                  <a:pt x="34840" y="39660"/>
                </a:lnTo>
                <a:lnTo>
                  <a:pt x="34890" y="39660"/>
                </a:lnTo>
                <a:lnTo>
                  <a:pt x="35040" y="39640"/>
                </a:lnTo>
                <a:lnTo>
                  <a:pt x="35080" y="39660"/>
                </a:lnTo>
                <a:lnTo>
                  <a:pt x="35140" y="39800"/>
                </a:lnTo>
                <a:lnTo>
                  <a:pt x="35130" y="39920"/>
                </a:lnTo>
                <a:lnTo>
                  <a:pt x="35100" y="40030"/>
                </a:lnTo>
                <a:lnTo>
                  <a:pt x="35080" y="40170"/>
                </a:lnTo>
                <a:lnTo>
                  <a:pt x="35060" y="40250"/>
                </a:lnTo>
                <a:lnTo>
                  <a:pt x="34950" y="40460"/>
                </a:lnTo>
                <a:lnTo>
                  <a:pt x="34920" y="40570"/>
                </a:lnTo>
                <a:lnTo>
                  <a:pt x="35160" y="40860"/>
                </a:lnTo>
                <a:lnTo>
                  <a:pt x="35360" y="41010"/>
                </a:lnTo>
                <a:lnTo>
                  <a:pt x="35470" y="41150"/>
                </a:lnTo>
                <a:lnTo>
                  <a:pt x="35460" y="41310"/>
                </a:lnTo>
                <a:lnTo>
                  <a:pt x="35010" y="41860"/>
                </a:lnTo>
                <a:lnTo>
                  <a:pt x="34960" y="41970"/>
                </a:lnTo>
                <a:lnTo>
                  <a:pt x="34830" y="41960"/>
                </a:lnTo>
                <a:lnTo>
                  <a:pt x="34700" y="41920"/>
                </a:lnTo>
                <a:lnTo>
                  <a:pt x="34610" y="41910"/>
                </a:lnTo>
                <a:lnTo>
                  <a:pt x="34400" y="42130"/>
                </a:lnTo>
                <a:lnTo>
                  <a:pt x="34510" y="42340"/>
                </a:lnTo>
                <a:lnTo>
                  <a:pt x="34790" y="42490"/>
                </a:lnTo>
                <a:lnTo>
                  <a:pt x="35120" y="42550"/>
                </a:lnTo>
                <a:lnTo>
                  <a:pt x="35810" y="42540"/>
                </a:lnTo>
                <a:lnTo>
                  <a:pt x="36130" y="42660"/>
                </a:lnTo>
                <a:lnTo>
                  <a:pt x="36270" y="42990"/>
                </a:lnTo>
                <a:lnTo>
                  <a:pt x="36260" y="43050"/>
                </a:lnTo>
                <a:lnTo>
                  <a:pt x="36920" y="44050"/>
                </a:lnTo>
                <a:lnTo>
                  <a:pt x="37130" y="44300"/>
                </a:lnTo>
                <a:lnTo>
                  <a:pt x="37200" y="44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