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Burkina Faso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Tapo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84350" y="46160"/>
                </a:moveTo>
                <a:lnTo>
                  <a:pt x="84340" y="46160"/>
                </a:lnTo>
                <a:lnTo>
                  <a:pt x="84330" y="46150"/>
                </a:lnTo>
                <a:lnTo>
                  <a:pt x="84200" y="46010"/>
                </a:lnTo>
                <a:lnTo>
                  <a:pt x="83380" y="45340"/>
                </a:lnTo>
                <a:lnTo>
                  <a:pt x="82500" y="44770"/>
                </a:lnTo>
                <a:lnTo>
                  <a:pt x="82160" y="44270"/>
                </a:lnTo>
                <a:lnTo>
                  <a:pt x="82210" y="43270"/>
                </a:lnTo>
                <a:lnTo>
                  <a:pt x="82120" y="43080"/>
                </a:lnTo>
                <a:lnTo>
                  <a:pt x="82310" y="42960"/>
                </a:lnTo>
                <a:lnTo>
                  <a:pt x="82560" y="42510"/>
                </a:lnTo>
                <a:lnTo>
                  <a:pt x="82690" y="42010"/>
                </a:lnTo>
                <a:lnTo>
                  <a:pt x="82860" y="41580"/>
                </a:lnTo>
                <a:lnTo>
                  <a:pt x="82980" y="41010"/>
                </a:lnTo>
                <a:lnTo>
                  <a:pt x="82980" y="40400"/>
                </a:lnTo>
                <a:lnTo>
                  <a:pt x="83280" y="38480"/>
                </a:lnTo>
                <a:lnTo>
                  <a:pt x="83290" y="38120"/>
                </a:lnTo>
                <a:lnTo>
                  <a:pt x="82960" y="38000"/>
                </a:lnTo>
                <a:lnTo>
                  <a:pt x="82550" y="37930"/>
                </a:lnTo>
                <a:lnTo>
                  <a:pt x="82050" y="37660"/>
                </a:lnTo>
                <a:lnTo>
                  <a:pt x="81790" y="37050"/>
                </a:lnTo>
                <a:lnTo>
                  <a:pt x="81920" y="36540"/>
                </a:lnTo>
                <a:lnTo>
                  <a:pt x="81990" y="36020"/>
                </a:lnTo>
                <a:lnTo>
                  <a:pt x="81780" y="34850"/>
                </a:lnTo>
                <a:lnTo>
                  <a:pt x="81780" y="34210"/>
                </a:lnTo>
                <a:lnTo>
                  <a:pt x="82010" y="33690"/>
                </a:lnTo>
                <a:lnTo>
                  <a:pt x="82270" y="33230"/>
                </a:lnTo>
                <a:lnTo>
                  <a:pt x="82520" y="32150"/>
                </a:lnTo>
                <a:lnTo>
                  <a:pt x="82620" y="31890"/>
                </a:lnTo>
                <a:lnTo>
                  <a:pt x="82700" y="31510"/>
                </a:lnTo>
                <a:lnTo>
                  <a:pt x="82570" y="31160"/>
                </a:lnTo>
                <a:lnTo>
                  <a:pt x="82520" y="30860"/>
                </a:lnTo>
                <a:lnTo>
                  <a:pt x="82570" y="30650"/>
                </a:lnTo>
                <a:lnTo>
                  <a:pt x="82980" y="29890"/>
                </a:lnTo>
                <a:lnTo>
                  <a:pt x="83280" y="30140"/>
                </a:lnTo>
                <a:lnTo>
                  <a:pt x="84220" y="30930"/>
                </a:lnTo>
                <a:lnTo>
                  <a:pt x="84850" y="31470"/>
                </a:lnTo>
                <a:lnTo>
                  <a:pt x="85640" y="32140"/>
                </a:lnTo>
                <a:lnTo>
                  <a:pt x="85960" y="32320"/>
                </a:lnTo>
                <a:lnTo>
                  <a:pt x="86340" y="32420"/>
                </a:lnTo>
                <a:lnTo>
                  <a:pt x="87520" y="32520"/>
                </a:lnTo>
                <a:lnTo>
                  <a:pt x="88970" y="32650"/>
                </a:lnTo>
                <a:lnTo>
                  <a:pt x="89180" y="32630"/>
                </a:lnTo>
                <a:lnTo>
                  <a:pt x="89370" y="32500"/>
                </a:lnTo>
                <a:lnTo>
                  <a:pt x="89510" y="32290"/>
                </a:lnTo>
                <a:lnTo>
                  <a:pt x="89630" y="32060"/>
                </a:lnTo>
                <a:lnTo>
                  <a:pt x="89830" y="31770"/>
                </a:lnTo>
                <a:lnTo>
                  <a:pt x="89900" y="31620"/>
                </a:lnTo>
                <a:lnTo>
                  <a:pt x="89950" y="31560"/>
                </a:lnTo>
                <a:lnTo>
                  <a:pt x="90050" y="31540"/>
                </a:lnTo>
                <a:lnTo>
                  <a:pt x="90130" y="31580"/>
                </a:lnTo>
                <a:lnTo>
                  <a:pt x="90220" y="31600"/>
                </a:lnTo>
                <a:lnTo>
                  <a:pt x="90350" y="31510"/>
                </a:lnTo>
                <a:lnTo>
                  <a:pt x="90540" y="31300"/>
                </a:lnTo>
                <a:lnTo>
                  <a:pt x="90650" y="31230"/>
                </a:lnTo>
                <a:lnTo>
                  <a:pt x="91760" y="31330"/>
                </a:lnTo>
                <a:lnTo>
                  <a:pt x="92220" y="31450"/>
                </a:lnTo>
                <a:lnTo>
                  <a:pt x="92530" y="31810"/>
                </a:lnTo>
                <a:lnTo>
                  <a:pt x="92590" y="32040"/>
                </a:lnTo>
                <a:lnTo>
                  <a:pt x="92640" y="32100"/>
                </a:lnTo>
                <a:lnTo>
                  <a:pt x="92760" y="32230"/>
                </a:lnTo>
                <a:lnTo>
                  <a:pt x="92880" y="32320"/>
                </a:lnTo>
                <a:lnTo>
                  <a:pt x="93090" y="32460"/>
                </a:lnTo>
                <a:lnTo>
                  <a:pt x="93190" y="32590"/>
                </a:lnTo>
                <a:lnTo>
                  <a:pt x="93270" y="32750"/>
                </a:lnTo>
                <a:lnTo>
                  <a:pt x="93310" y="32890"/>
                </a:lnTo>
                <a:lnTo>
                  <a:pt x="93390" y="33600"/>
                </a:lnTo>
                <a:lnTo>
                  <a:pt x="93450" y="33750"/>
                </a:lnTo>
                <a:lnTo>
                  <a:pt x="93540" y="33940"/>
                </a:lnTo>
                <a:lnTo>
                  <a:pt x="93610" y="34030"/>
                </a:lnTo>
                <a:lnTo>
                  <a:pt x="93760" y="34190"/>
                </a:lnTo>
                <a:lnTo>
                  <a:pt x="93800" y="34280"/>
                </a:lnTo>
                <a:lnTo>
                  <a:pt x="93800" y="34330"/>
                </a:lnTo>
                <a:lnTo>
                  <a:pt x="93760" y="34450"/>
                </a:lnTo>
                <a:lnTo>
                  <a:pt x="93760" y="34510"/>
                </a:lnTo>
                <a:lnTo>
                  <a:pt x="93790" y="34770"/>
                </a:lnTo>
                <a:lnTo>
                  <a:pt x="93710" y="34890"/>
                </a:lnTo>
                <a:lnTo>
                  <a:pt x="93540" y="34940"/>
                </a:lnTo>
                <a:lnTo>
                  <a:pt x="92850" y="35000"/>
                </a:lnTo>
                <a:lnTo>
                  <a:pt x="92800" y="34980"/>
                </a:lnTo>
                <a:lnTo>
                  <a:pt x="92670" y="34920"/>
                </a:lnTo>
                <a:lnTo>
                  <a:pt x="92640" y="34910"/>
                </a:lnTo>
                <a:lnTo>
                  <a:pt x="92570" y="34950"/>
                </a:lnTo>
                <a:lnTo>
                  <a:pt x="92480" y="35070"/>
                </a:lnTo>
                <a:lnTo>
                  <a:pt x="92430" y="35110"/>
                </a:lnTo>
                <a:lnTo>
                  <a:pt x="91770" y="35250"/>
                </a:lnTo>
                <a:lnTo>
                  <a:pt x="91590" y="35390"/>
                </a:lnTo>
                <a:lnTo>
                  <a:pt x="91570" y="35730"/>
                </a:lnTo>
                <a:lnTo>
                  <a:pt x="91790" y="36150"/>
                </a:lnTo>
                <a:lnTo>
                  <a:pt x="92280" y="36840"/>
                </a:lnTo>
                <a:lnTo>
                  <a:pt x="93140" y="38040"/>
                </a:lnTo>
                <a:lnTo>
                  <a:pt x="93950" y="39180"/>
                </a:lnTo>
                <a:lnTo>
                  <a:pt x="94860" y="40460"/>
                </a:lnTo>
                <a:lnTo>
                  <a:pt x="95450" y="40970"/>
                </a:lnTo>
                <a:lnTo>
                  <a:pt x="95040" y="42100"/>
                </a:lnTo>
                <a:lnTo>
                  <a:pt x="94880" y="42410"/>
                </a:lnTo>
                <a:lnTo>
                  <a:pt x="94440" y="42900"/>
                </a:lnTo>
                <a:lnTo>
                  <a:pt x="94310" y="43240"/>
                </a:lnTo>
                <a:lnTo>
                  <a:pt x="94310" y="43440"/>
                </a:lnTo>
                <a:lnTo>
                  <a:pt x="94320" y="43570"/>
                </a:lnTo>
                <a:lnTo>
                  <a:pt x="94270" y="43680"/>
                </a:lnTo>
                <a:lnTo>
                  <a:pt x="94120" y="43840"/>
                </a:lnTo>
                <a:lnTo>
                  <a:pt x="93500" y="44180"/>
                </a:lnTo>
                <a:lnTo>
                  <a:pt x="92660" y="44870"/>
                </a:lnTo>
                <a:lnTo>
                  <a:pt x="91150" y="46420"/>
                </a:lnTo>
                <a:lnTo>
                  <a:pt x="91100" y="46480"/>
                </a:lnTo>
                <a:lnTo>
                  <a:pt x="90780" y="46630"/>
                </a:lnTo>
                <a:lnTo>
                  <a:pt x="90370" y="46600"/>
                </a:lnTo>
                <a:lnTo>
                  <a:pt x="89890" y="46410"/>
                </a:lnTo>
                <a:lnTo>
                  <a:pt x="89590" y="46270"/>
                </a:lnTo>
                <a:lnTo>
                  <a:pt x="89450" y="46250"/>
                </a:lnTo>
                <a:lnTo>
                  <a:pt x="89340" y="46320"/>
                </a:lnTo>
                <a:lnTo>
                  <a:pt x="89140" y="46260"/>
                </a:lnTo>
                <a:lnTo>
                  <a:pt x="88920" y="46310"/>
                </a:lnTo>
                <a:lnTo>
                  <a:pt x="88470" y="46490"/>
                </a:lnTo>
                <a:lnTo>
                  <a:pt x="88250" y="46500"/>
                </a:lnTo>
                <a:lnTo>
                  <a:pt x="87740" y="46470"/>
                </a:lnTo>
                <a:lnTo>
                  <a:pt x="87570" y="46520"/>
                </a:lnTo>
                <a:lnTo>
                  <a:pt x="87350" y="46630"/>
                </a:lnTo>
                <a:lnTo>
                  <a:pt x="86810" y="46740"/>
                </a:lnTo>
                <a:lnTo>
                  <a:pt x="86620" y="46850"/>
                </a:lnTo>
                <a:lnTo>
                  <a:pt x="86390" y="46930"/>
                </a:lnTo>
                <a:lnTo>
                  <a:pt x="86150" y="46480"/>
                </a:lnTo>
                <a:lnTo>
                  <a:pt x="85950" y="46490"/>
                </a:lnTo>
                <a:lnTo>
                  <a:pt x="85970" y="46410"/>
                </a:lnTo>
                <a:lnTo>
                  <a:pt x="86000" y="46250"/>
                </a:lnTo>
                <a:lnTo>
                  <a:pt x="86020" y="46170"/>
                </a:lnTo>
                <a:lnTo>
                  <a:pt x="84940" y="46080"/>
                </a:lnTo>
                <a:lnTo>
                  <a:pt x="84720" y="46030"/>
                </a:lnTo>
                <a:lnTo>
                  <a:pt x="84530" y="45930"/>
                </a:lnTo>
                <a:lnTo>
                  <a:pt x="84470" y="46100"/>
                </a:lnTo>
                <a:lnTo>
                  <a:pt x="84350" y="46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Kompieng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82120" y="43080"/>
                </a:moveTo>
                <a:lnTo>
                  <a:pt x="82210" y="43270"/>
                </a:lnTo>
                <a:lnTo>
                  <a:pt x="82160" y="44270"/>
                </a:lnTo>
                <a:lnTo>
                  <a:pt x="82500" y="44770"/>
                </a:lnTo>
                <a:lnTo>
                  <a:pt x="83380" y="45340"/>
                </a:lnTo>
                <a:lnTo>
                  <a:pt x="84200" y="46010"/>
                </a:lnTo>
                <a:lnTo>
                  <a:pt x="84330" y="46150"/>
                </a:lnTo>
                <a:lnTo>
                  <a:pt x="84340" y="46160"/>
                </a:lnTo>
                <a:lnTo>
                  <a:pt x="84350" y="46160"/>
                </a:lnTo>
                <a:lnTo>
                  <a:pt x="84210" y="46210"/>
                </a:lnTo>
                <a:lnTo>
                  <a:pt x="84060" y="46320"/>
                </a:lnTo>
                <a:lnTo>
                  <a:pt x="83960" y="46460"/>
                </a:lnTo>
                <a:lnTo>
                  <a:pt x="83950" y="46560"/>
                </a:lnTo>
                <a:lnTo>
                  <a:pt x="84060" y="46810"/>
                </a:lnTo>
                <a:lnTo>
                  <a:pt x="83870" y="46930"/>
                </a:lnTo>
                <a:lnTo>
                  <a:pt x="83610" y="47040"/>
                </a:lnTo>
                <a:lnTo>
                  <a:pt x="83380" y="47190"/>
                </a:lnTo>
                <a:lnTo>
                  <a:pt x="83280" y="47410"/>
                </a:lnTo>
                <a:lnTo>
                  <a:pt x="83350" y="47610"/>
                </a:lnTo>
                <a:lnTo>
                  <a:pt x="83460" y="47770"/>
                </a:lnTo>
                <a:lnTo>
                  <a:pt x="83480" y="47920"/>
                </a:lnTo>
                <a:lnTo>
                  <a:pt x="83280" y="48100"/>
                </a:lnTo>
                <a:lnTo>
                  <a:pt x="83200" y="48000"/>
                </a:lnTo>
                <a:lnTo>
                  <a:pt x="83120" y="47970"/>
                </a:lnTo>
                <a:lnTo>
                  <a:pt x="83040" y="48000"/>
                </a:lnTo>
                <a:lnTo>
                  <a:pt x="82960" y="48100"/>
                </a:lnTo>
                <a:lnTo>
                  <a:pt x="82890" y="47970"/>
                </a:lnTo>
                <a:lnTo>
                  <a:pt x="82750" y="47820"/>
                </a:lnTo>
                <a:lnTo>
                  <a:pt x="82620" y="47750"/>
                </a:lnTo>
                <a:lnTo>
                  <a:pt x="82570" y="47890"/>
                </a:lnTo>
                <a:lnTo>
                  <a:pt x="82590" y="47980"/>
                </a:lnTo>
                <a:lnTo>
                  <a:pt x="82700" y="48100"/>
                </a:lnTo>
                <a:lnTo>
                  <a:pt x="82730" y="48210"/>
                </a:lnTo>
                <a:lnTo>
                  <a:pt x="82710" y="48300"/>
                </a:lnTo>
                <a:lnTo>
                  <a:pt x="82570" y="48580"/>
                </a:lnTo>
                <a:lnTo>
                  <a:pt x="82190" y="48390"/>
                </a:lnTo>
                <a:lnTo>
                  <a:pt x="82000" y="48340"/>
                </a:lnTo>
                <a:lnTo>
                  <a:pt x="81780" y="48330"/>
                </a:lnTo>
                <a:lnTo>
                  <a:pt x="81680" y="48350"/>
                </a:lnTo>
                <a:lnTo>
                  <a:pt x="81620" y="48390"/>
                </a:lnTo>
                <a:lnTo>
                  <a:pt x="81560" y="48420"/>
                </a:lnTo>
                <a:lnTo>
                  <a:pt x="81460" y="48420"/>
                </a:lnTo>
                <a:lnTo>
                  <a:pt x="81480" y="48360"/>
                </a:lnTo>
                <a:lnTo>
                  <a:pt x="81390" y="48220"/>
                </a:lnTo>
                <a:lnTo>
                  <a:pt x="81280" y="48130"/>
                </a:lnTo>
                <a:lnTo>
                  <a:pt x="81160" y="48320"/>
                </a:lnTo>
                <a:lnTo>
                  <a:pt x="81040" y="48430"/>
                </a:lnTo>
                <a:lnTo>
                  <a:pt x="80980" y="48580"/>
                </a:lnTo>
                <a:lnTo>
                  <a:pt x="81200" y="48930"/>
                </a:lnTo>
                <a:lnTo>
                  <a:pt x="81240" y="49330"/>
                </a:lnTo>
                <a:lnTo>
                  <a:pt x="81300" y="49540"/>
                </a:lnTo>
                <a:lnTo>
                  <a:pt x="81180" y="49490"/>
                </a:lnTo>
                <a:lnTo>
                  <a:pt x="80960" y="49380"/>
                </a:lnTo>
                <a:lnTo>
                  <a:pt x="80830" y="49380"/>
                </a:lnTo>
                <a:lnTo>
                  <a:pt x="80780" y="49440"/>
                </a:lnTo>
                <a:lnTo>
                  <a:pt x="80700" y="49660"/>
                </a:lnTo>
                <a:lnTo>
                  <a:pt x="80640" y="49700"/>
                </a:lnTo>
                <a:lnTo>
                  <a:pt x="80260" y="49790"/>
                </a:lnTo>
                <a:lnTo>
                  <a:pt x="80200" y="49810"/>
                </a:lnTo>
                <a:lnTo>
                  <a:pt x="80210" y="49990"/>
                </a:lnTo>
                <a:lnTo>
                  <a:pt x="80250" y="49980"/>
                </a:lnTo>
                <a:lnTo>
                  <a:pt x="80330" y="49910"/>
                </a:lnTo>
                <a:lnTo>
                  <a:pt x="80430" y="49930"/>
                </a:lnTo>
                <a:lnTo>
                  <a:pt x="80450" y="49980"/>
                </a:lnTo>
                <a:lnTo>
                  <a:pt x="80430" y="50130"/>
                </a:lnTo>
                <a:lnTo>
                  <a:pt x="80430" y="50180"/>
                </a:lnTo>
                <a:lnTo>
                  <a:pt x="80470" y="50200"/>
                </a:lnTo>
                <a:lnTo>
                  <a:pt x="80580" y="50260"/>
                </a:lnTo>
                <a:lnTo>
                  <a:pt x="80600" y="50250"/>
                </a:lnTo>
                <a:lnTo>
                  <a:pt x="80620" y="50390"/>
                </a:lnTo>
                <a:lnTo>
                  <a:pt x="80620" y="50530"/>
                </a:lnTo>
                <a:lnTo>
                  <a:pt x="80640" y="50650"/>
                </a:lnTo>
                <a:lnTo>
                  <a:pt x="80720" y="50780"/>
                </a:lnTo>
                <a:lnTo>
                  <a:pt x="80850" y="50910"/>
                </a:lnTo>
                <a:lnTo>
                  <a:pt x="80830" y="51100"/>
                </a:lnTo>
                <a:lnTo>
                  <a:pt x="80790" y="51150"/>
                </a:lnTo>
                <a:lnTo>
                  <a:pt x="80710" y="51070"/>
                </a:lnTo>
                <a:lnTo>
                  <a:pt x="80630" y="50960"/>
                </a:lnTo>
                <a:lnTo>
                  <a:pt x="80600" y="50900"/>
                </a:lnTo>
                <a:lnTo>
                  <a:pt x="80480" y="50860"/>
                </a:lnTo>
                <a:lnTo>
                  <a:pt x="80130" y="50820"/>
                </a:lnTo>
                <a:lnTo>
                  <a:pt x="80080" y="50830"/>
                </a:lnTo>
                <a:lnTo>
                  <a:pt x="79960" y="50900"/>
                </a:lnTo>
                <a:lnTo>
                  <a:pt x="79890" y="50900"/>
                </a:lnTo>
                <a:lnTo>
                  <a:pt x="79860" y="50870"/>
                </a:lnTo>
                <a:lnTo>
                  <a:pt x="79800" y="50760"/>
                </a:lnTo>
                <a:lnTo>
                  <a:pt x="79770" y="50730"/>
                </a:lnTo>
                <a:lnTo>
                  <a:pt x="79710" y="50710"/>
                </a:lnTo>
                <a:lnTo>
                  <a:pt x="79650" y="50650"/>
                </a:lnTo>
                <a:lnTo>
                  <a:pt x="79570" y="50600"/>
                </a:lnTo>
                <a:lnTo>
                  <a:pt x="79320" y="50560"/>
                </a:lnTo>
                <a:lnTo>
                  <a:pt x="79270" y="50540"/>
                </a:lnTo>
                <a:lnTo>
                  <a:pt x="79220" y="50560"/>
                </a:lnTo>
                <a:lnTo>
                  <a:pt x="79140" y="50660"/>
                </a:lnTo>
                <a:lnTo>
                  <a:pt x="79070" y="50810"/>
                </a:lnTo>
                <a:lnTo>
                  <a:pt x="78980" y="50950"/>
                </a:lnTo>
                <a:lnTo>
                  <a:pt x="78940" y="50980"/>
                </a:lnTo>
                <a:lnTo>
                  <a:pt x="78920" y="51100"/>
                </a:lnTo>
                <a:lnTo>
                  <a:pt x="78930" y="51230"/>
                </a:lnTo>
                <a:lnTo>
                  <a:pt x="78970" y="51340"/>
                </a:lnTo>
                <a:lnTo>
                  <a:pt x="79060" y="51380"/>
                </a:lnTo>
                <a:lnTo>
                  <a:pt x="79130" y="51440"/>
                </a:lnTo>
                <a:lnTo>
                  <a:pt x="79140" y="51580"/>
                </a:lnTo>
                <a:lnTo>
                  <a:pt x="79110" y="51720"/>
                </a:lnTo>
                <a:lnTo>
                  <a:pt x="79060" y="51780"/>
                </a:lnTo>
                <a:lnTo>
                  <a:pt x="78860" y="51780"/>
                </a:lnTo>
                <a:lnTo>
                  <a:pt x="78700" y="51760"/>
                </a:lnTo>
                <a:lnTo>
                  <a:pt x="78350" y="51560"/>
                </a:lnTo>
                <a:lnTo>
                  <a:pt x="76860" y="51590"/>
                </a:lnTo>
                <a:lnTo>
                  <a:pt x="75750" y="51610"/>
                </a:lnTo>
                <a:lnTo>
                  <a:pt x="75030" y="51750"/>
                </a:lnTo>
                <a:lnTo>
                  <a:pt x="73600" y="52260"/>
                </a:lnTo>
                <a:lnTo>
                  <a:pt x="73740" y="51760"/>
                </a:lnTo>
                <a:lnTo>
                  <a:pt x="73550" y="51720"/>
                </a:lnTo>
                <a:lnTo>
                  <a:pt x="73590" y="51670"/>
                </a:lnTo>
                <a:lnTo>
                  <a:pt x="73610" y="51620"/>
                </a:lnTo>
                <a:lnTo>
                  <a:pt x="73620" y="51570"/>
                </a:lnTo>
                <a:lnTo>
                  <a:pt x="73630" y="51520"/>
                </a:lnTo>
                <a:lnTo>
                  <a:pt x="73630" y="51480"/>
                </a:lnTo>
                <a:lnTo>
                  <a:pt x="73610" y="51460"/>
                </a:lnTo>
                <a:lnTo>
                  <a:pt x="73580" y="51440"/>
                </a:lnTo>
                <a:lnTo>
                  <a:pt x="72300" y="51180"/>
                </a:lnTo>
                <a:lnTo>
                  <a:pt x="72330" y="51080"/>
                </a:lnTo>
                <a:lnTo>
                  <a:pt x="72770" y="50150"/>
                </a:lnTo>
                <a:lnTo>
                  <a:pt x="72930" y="49990"/>
                </a:lnTo>
                <a:lnTo>
                  <a:pt x="73090" y="50070"/>
                </a:lnTo>
                <a:lnTo>
                  <a:pt x="73220" y="50260"/>
                </a:lnTo>
                <a:lnTo>
                  <a:pt x="73400" y="50480"/>
                </a:lnTo>
                <a:lnTo>
                  <a:pt x="73600" y="50530"/>
                </a:lnTo>
                <a:lnTo>
                  <a:pt x="73710" y="50380"/>
                </a:lnTo>
                <a:lnTo>
                  <a:pt x="73730" y="50050"/>
                </a:lnTo>
                <a:lnTo>
                  <a:pt x="73800" y="49750"/>
                </a:lnTo>
                <a:lnTo>
                  <a:pt x="73940" y="49540"/>
                </a:lnTo>
                <a:lnTo>
                  <a:pt x="74360" y="49040"/>
                </a:lnTo>
                <a:lnTo>
                  <a:pt x="74360" y="48910"/>
                </a:lnTo>
                <a:lnTo>
                  <a:pt x="74350" y="48800"/>
                </a:lnTo>
                <a:lnTo>
                  <a:pt x="74410" y="48610"/>
                </a:lnTo>
                <a:lnTo>
                  <a:pt x="74350" y="48400"/>
                </a:lnTo>
                <a:lnTo>
                  <a:pt x="74240" y="48220"/>
                </a:lnTo>
                <a:lnTo>
                  <a:pt x="74130" y="47710"/>
                </a:lnTo>
                <a:lnTo>
                  <a:pt x="74200" y="47490"/>
                </a:lnTo>
                <a:lnTo>
                  <a:pt x="74490" y="47290"/>
                </a:lnTo>
                <a:lnTo>
                  <a:pt x="74610" y="46980"/>
                </a:lnTo>
                <a:lnTo>
                  <a:pt x="74560" y="46740"/>
                </a:lnTo>
                <a:lnTo>
                  <a:pt x="74430" y="46390"/>
                </a:lnTo>
                <a:lnTo>
                  <a:pt x="74190" y="45950"/>
                </a:lnTo>
                <a:lnTo>
                  <a:pt x="74100" y="45670"/>
                </a:lnTo>
                <a:lnTo>
                  <a:pt x="74060" y="44850"/>
                </a:lnTo>
                <a:lnTo>
                  <a:pt x="74000" y="44550"/>
                </a:lnTo>
                <a:lnTo>
                  <a:pt x="74080" y="43750"/>
                </a:lnTo>
                <a:lnTo>
                  <a:pt x="74200" y="43570"/>
                </a:lnTo>
                <a:lnTo>
                  <a:pt x="74550" y="43280"/>
                </a:lnTo>
                <a:lnTo>
                  <a:pt x="74940" y="43100"/>
                </a:lnTo>
                <a:lnTo>
                  <a:pt x="76000" y="42840"/>
                </a:lnTo>
                <a:lnTo>
                  <a:pt x="76270" y="42610"/>
                </a:lnTo>
                <a:lnTo>
                  <a:pt x="76210" y="42320"/>
                </a:lnTo>
                <a:lnTo>
                  <a:pt x="76300" y="41980"/>
                </a:lnTo>
                <a:lnTo>
                  <a:pt x="76580" y="41690"/>
                </a:lnTo>
                <a:lnTo>
                  <a:pt x="76730" y="41570"/>
                </a:lnTo>
                <a:lnTo>
                  <a:pt x="77230" y="41260"/>
                </a:lnTo>
                <a:lnTo>
                  <a:pt x="77920" y="40720"/>
                </a:lnTo>
                <a:lnTo>
                  <a:pt x="78190" y="40740"/>
                </a:lnTo>
                <a:lnTo>
                  <a:pt x="78430" y="40850"/>
                </a:lnTo>
                <a:lnTo>
                  <a:pt x="78810" y="40910"/>
                </a:lnTo>
                <a:lnTo>
                  <a:pt x="79130" y="40930"/>
                </a:lnTo>
                <a:lnTo>
                  <a:pt x="79260" y="41010"/>
                </a:lnTo>
                <a:lnTo>
                  <a:pt x="79410" y="41130"/>
                </a:lnTo>
                <a:lnTo>
                  <a:pt x="79640" y="41170"/>
                </a:lnTo>
                <a:lnTo>
                  <a:pt x="79770" y="41290"/>
                </a:lnTo>
                <a:lnTo>
                  <a:pt x="79850" y="41480"/>
                </a:lnTo>
                <a:lnTo>
                  <a:pt x="79990" y="41640"/>
                </a:lnTo>
                <a:lnTo>
                  <a:pt x="80130" y="41700"/>
                </a:lnTo>
                <a:lnTo>
                  <a:pt x="80510" y="41720"/>
                </a:lnTo>
                <a:lnTo>
                  <a:pt x="80670" y="41710"/>
                </a:lnTo>
                <a:lnTo>
                  <a:pt x="80750" y="41820"/>
                </a:lnTo>
                <a:lnTo>
                  <a:pt x="80780" y="42020"/>
                </a:lnTo>
                <a:lnTo>
                  <a:pt x="80910" y="42200"/>
                </a:lnTo>
                <a:lnTo>
                  <a:pt x="81070" y="42370"/>
                </a:lnTo>
                <a:lnTo>
                  <a:pt x="81230" y="42460"/>
                </a:lnTo>
                <a:lnTo>
                  <a:pt x="81320" y="42530"/>
                </a:lnTo>
                <a:lnTo>
                  <a:pt x="81320" y="42720"/>
                </a:lnTo>
                <a:lnTo>
                  <a:pt x="81370" y="42810"/>
                </a:lnTo>
                <a:lnTo>
                  <a:pt x="81510" y="42750"/>
                </a:lnTo>
                <a:lnTo>
                  <a:pt x="81620" y="42760"/>
                </a:lnTo>
                <a:lnTo>
                  <a:pt x="81710" y="42830"/>
                </a:lnTo>
                <a:lnTo>
                  <a:pt x="81830" y="42820"/>
                </a:lnTo>
                <a:lnTo>
                  <a:pt x="82010" y="42950"/>
                </a:lnTo>
                <a:lnTo>
                  <a:pt x="82120" y="43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Lérab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940" y="50920"/>
                </a:moveTo>
                <a:lnTo>
                  <a:pt x="5860" y="51000"/>
                </a:lnTo>
                <a:lnTo>
                  <a:pt x="6200" y="51180"/>
                </a:lnTo>
                <a:lnTo>
                  <a:pt x="7320" y="52220"/>
                </a:lnTo>
                <a:lnTo>
                  <a:pt x="7470" y="52460"/>
                </a:lnTo>
                <a:lnTo>
                  <a:pt x="7600" y="52760"/>
                </a:lnTo>
                <a:lnTo>
                  <a:pt x="7740" y="53000"/>
                </a:lnTo>
                <a:lnTo>
                  <a:pt x="8220" y="53530"/>
                </a:lnTo>
                <a:lnTo>
                  <a:pt x="8400" y="53700"/>
                </a:lnTo>
                <a:lnTo>
                  <a:pt x="8740" y="53690"/>
                </a:lnTo>
                <a:lnTo>
                  <a:pt x="8940" y="53610"/>
                </a:lnTo>
                <a:lnTo>
                  <a:pt x="9540" y="53450"/>
                </a:lnTo>
                <a:lnTo>
                  <a:pt x="9840" y="53440"/>
                </a:lnTo>
                <a:lnTo>
                  <a:pt x="9970" y="53620"/>
                </a:lnTo>
                <a:lnTo>
                  <a:pt x="10280" y="53750"/>
                </a:lnTo>
                <a:lnTo>
                  <a:pt x="10580" y="53820"/>
                </a:lnTo>
                <a:lnTo>
                  <a:pt x="10760" y="53900"/>
                </a:lnTo>
                <a:lnTo>
                  <a:pt x="10950" y="53860"/>
                </a:lnTo>
                <a:lnTo>
                  <a:pt x="11140" y="54020"/>
                </a:lnTo>
                <a:lnTo>
                  <a:pt x="11110" y="54270"/>
                </a:lnTo>
                <a:lnTo>
                  <a:pt x="11030" y="54530"/>
                </a:lnTo>
                <a:lnTo>
                  <a:pt x="11130" y="54900"/>
                </a:lnTo>
                <a:lnTo>
                  <a:pt x="11160" y="55330"/>
                </a:lnTo>
                <a:lnTo>
                  <a:pt x="11100" y="55550"/>
                </a:lnTo>
                <a:lnTo>
                  <a:pt x="11030" y="55770"/>
                </a:lnTo>
                <a:lnTo>
                  <a:pt x="10850" y="56120"/>
                </a:lnTo>
                <a:lnTo>
                  <a:pt x="10720" y="56320"/>
                </a:lnTo>
                <a:lnTo>
                  <a:pt x="10570" y="56300"/>
                </a:lnTo>
                <a:lnTo>
                  <a:pt x="10390" y="56240"/>
                </a:lnTo>
                <a:lnTo>
                  <a:pt x="10170" y="56310"/>
                </a:lnTo>
                <a:lnTo>
                  <a:pt x="9840" y="56380"/>
                </a:lnTo>
                <a:lnTo>
                  <a:pt x="9490" y="56500"/>
                </a:lnTo>
                <a:lnTo>
                  <a:pt x="9240" y="56470"/>
                </a:lnTo>
                <a:lnTo>
                  <a:pt x="9120" y="56400"/>
                </a:lnTo>
                <a:lnTo>
                  <a:pt x="8990" y="56650"/>
                </a:lnTo>
                <a:lnTo>
                  <a:pt x="8870" y="56910"/>
                </a:lnTo>
                <a:lnTo>
                  <a:pt x="9040" y="57090"/>
                </a:lnTo>
                <a:lnTo>
                  <a:pt x="9280" y="57220"/>
                </a:lnTo>
                <a:lnTo>
                  <a:pt x="9330" y="57700"/>
                </a:lnTo>
                <a:lnTo>
                  <a:pt x="9520" y="57920"/>
                </a:lnTo>
                <a:lnTo>
                  <a:pt x="9600" y="58150"/>
                </a:lnTo>
                <a:lnTo>
                  <a:pt x="9590" y="58350"/>
                </a:lnTo>
                <a:lnTo>
                  <a:pt x="9660" y="58750"/>
                </a:lnTo>
                <a:lnTo>
                  <a:pt x="9640" y="58900"/>
                </a:lnTo>
                <a:lnTo>
                  <a:pt x="9520" y="59080"/>
                </a:lnTo>
                <a:lnTo>
                  <a:pt x="9470" y="59270"/>
                </a:lnTo>
                <a:lnTo>
                  <a:pt x="9470" y="59500"/>
                </a:lnTo>
                <a:lnTo>
                  <a:pt x="9170" y="59730"/>
                </a:lnTo>
                <a:lnTo>
                  <a:pt x="8990" y="59610"/>
                </a:lnTo>
                <a:lnTo>
                  <a:pt x="8800" y="59600"/>
                </a:lnTo>
                <a:lnTo>
                  <a:pt x="8720" y="59750"/>
                </a:lnTo>
                <a:lnTo>
                  <a:pt x="8610" y="59760"/>
                </a:lnTo>
                <a:lnTo>
                  <a:pt x="8050" y="59430"/>
                </a:lnTo>
                <a:lnTo>
                  <a:pt x="7870" y="59480"/>
                </a:lnTo>
                <a:lnTo>
                  <a:pt x="7330" y="59400"/>
                </a:lnTo>
                <a:lnTo>
                  <a:pt x="7140" y="59390"/>
                </a:lnTo>
                <a:lnTo>
                  <a:pt x="7060" y="59450"/>
                </a:lnTo>
                <a:lnTo>
                  <a:pt x="7000" y="59530"/>
                </a:lnTo>
                <a:lnTo>
                  <a:pt x="6920" y="59600"/>
                </a:lnTo>
                <a:lnTo>
                  <a:pt x="6790" y="59630"/>
                </a:lnTo>
                <a:lnTo>
                  <a:pt x="6660" y="59640"/>
                </a:lnTo>
                <a:lnTo>
                  <a:pt x="6600" y="59620"/>
                </a:lnTo>
                <a:lnTo>
                  <a:pt x="6550" y="59590"/>
                </a:lnTo>
                <a:lnTo>
                  <a:pt x="6490" y="59560"/>
                </a:lnTo>
                <a:lnTo>
                  <a:pt x="6450" y="59610"/>
                </a:lnTo>
                <a:lnTo>
                  <a:pt x="6400" y="59680"/>
                </a:lnTo>
                <a:lnTo>
                  <a:pt x="6350" y="59710"/>
                </a:lnTo>
                <a:lnTo>
                  <a:pt x="6120" y="59700"/>
                </a:lnTo>
                <a:lnTo>
                  <a:pt x="5920" y="59650"/>
                </a:lnTo>
                <a:lnTo>
                  <a:pt x="5770" y="59570"/>
                </a:lnTo>
                <a:lnTo>
                  <a:pt x="5640" y="59460"/>
                </a:lnTo>
                <a:lnTo>
                  <a:pt x="5610" y="59390"/>
                </a:lnTo>
                <a:lnTo>
                  <a:pt x="5570" y="59290"/>
                </a:lnTo>
                <a:lnTo>
                  <a:pt x="5520" y="59190"/>
                </a:lnTo>
                <a:lnTo>
                  <a:pt x="5450" y="59150"/>
                </a:lnTo>
                <a:lnTo>
                  <a:pt x="5340" y="59150"/>
                </a:lnTo>
                <a:lnTo>
                  <a:pt x="5270" y="59130"/>
                </a:lnTo>
                <a:lnTo>
                  <a:pt x="5100" y="59070"/>
                </a:lnTo>
                <a:lnTo>
                  <a:pt x="5090" y="58870"/>
                </a:lnTo>
                <a:lnTo>
                  <a:pt x="4950" y="58580"/>
                </a:lnTo>
                <a:lnTo>
                  <a:pt x="4750" y="58310"/>
                </a:lnTo>
                <a:lnTo>
                  <a:pt x="4550" y="58200"/>
                </a:lnTo>
                <a:lnTo>
                  <a:pt x="4550" y="58180"/>
                </a:lnTo>
                <a:lnTo>
                  <a:pt x="4560" y="58180"/>
                </a:lnTo>
                <a:lnTo>
                  <a:pt x="4610" y="58210"/>
                </a:lnTo>
                <a:lnTo>
                  <a:pt x="4650" y="58210"/>
                </a:lnTo>
                <a:lnTo>
                  <a:pt x="4680" y="58220"/>
                </a:lnTo>
                <a:lnTo>
                  <a:pt x="4660" y="58180"/>
                </a:lnTo>
                <a:lnTo>
                  <a:pt x="4680" y="58120"/>
                </a:lnTo>
                <a:lnTo>
                  <a:pt x="4720" y="58060"/>
                </a:lnTo>
                <a:lnTo>
                  <a:pt x="4760" y="57980"/>
                </a:lnTo>
                <a:lnTo>
                  <a:pt x="4770" y="57930"/>
                </a:lnTo>
                <a:lnTo>
                  <a:pt x="4760" y="57890"/>
                </a:lnTo>
                <a:lnTo>
                  <a:pt x="4730" y="57870"/>
                </a:lnTo>
                <a:lnTo>
                  <a:pt x="4730" y="57840"/>
                </a:lnTo>
                <a:lnTo>
                  <a:pt x="4780" y="57800"/>
                </a:lnTo>
                <a:lnTo>
                  <a:pt x="4770" y="57780"/>
                </a:lnTo>
                <a:lnTo>
                  <a:pt x="4770" y="57750"/>
                </a:lnTo>
                <a:lnTo>
                  <a:pt x="4780" y="57730"/>
                </a:lnTo>
                <a:lnTo>
                  <a:pt x="4830" y="57720"/>
                </a:lnTo>
                <a:lnTo>
                  <a:pt x="4840" y="57680"/>
                </a:lnTo>
                <a:lnTo>
                  <a:pt x="4820" y="57650"/>
                </a:lnTo>
                <a:lnTo>
                  <a:pt x="4830" y="57630"/>
                </a:lnTo>
                <a:lnTo>
                  <a:pt x="4860" y="57620"/>
                </a:lnTo>
                <a:lnTo>
                  <a:pt x="4890" y="57590"/>
                </a:lnTo>
                <a:lnTo>
                  <a:pt x="4890" y="57540"/>
                </a:lnTo>
                <a:lnTo>
                  <a:pt x="4890" y="57520"/>
                </a:lnTo>
                <a:lnTo>
                  <a:pt x="4920" y="57520"/>
                </a:lnTo>
                <a:lnTo>
                  <a:pt x="4940" y="57530"/>
                </a:lnTo>
                <a:lnTo>
                  <a:pt x="4960" y="57500"/>
                </a:lnTo>
                <a:lnTo>
                  <a:pt x="4940" y="57460"/>
                </a:lnTo>
                <a:lnTo>
                  <a:pt x="4920" y="57430"/>
                </a:lnTo>
                <a:lnTo>
                  <a:pt x="4950" y="57410"/>
                </a:lnTo>
                <a:lnTo>
                  <a:pt x="4960" y="57370"/>
                </a:lnTo>
                <a:lnTo>
                  <a:pt x="4980" y="57350"/>
                </a:lnTo>
                <a:lnTo>
                  <a:pt x="4970" y="57320"/>
                </a:lnTo>
                <a:lnTo>
                  <a:pt x="4970" y="57290"/>
                </a:lnTo>
                <a:lnTo>
                  <a:pt x="5000" y="57270"/>
                </a:lnTo>
                <a:lnTo>
                  <a:pt x="5050" y="57290"/>
                </a:lnTo>
                <a:lnTo>
                  <a:pt x="5080" y="57250"/>
                </a:lnTo>
                <a:lnTo>
                  <a:pt x="5080" y="57210"/>
                </a:lnTo>
                <a:lnTo>
                  <a:pt x="5080" y="57130"/>
                </a:lnTo>
                <a:lnTo>
                  <a:pt x="5060" y="57100"/>
                </a:lnTo>
                <a:lnTo>
                  <a:pt x="5100" y="57070"/>
                </a:lnTo>
                <a:lnTo>
                  <a:pt x="5130" y="57010"/>
                </a:lnTo>
                <a:lnTo>
                  <a:pt x="5150" y="56920"/>
                </a:lnTo>
                <a:lnTo>
                  <a:pt x="5150" y="56870"/>
                </a:lnTo>
                <a:lnTo>
                  <a:pt x="5180" y="56820"/>
                </a:lnTo>
                <a:lnTo>
                  <a:pt x="5250" y="56770"/>
                </a:lnTo>
                <a:lnTo>
                  <a:pt x="5290" y="56740"/>
                </a:lnTo>
                <a:lnTo>
                  <a:pt x="5310" y="56720"/>
                </a:lnTo>
                <a:lnTo>
                  <a:pt x="5310" y="56690"/>
                </a:lnTo>
                <a:lnTo>
                  <a:pt x="5290" y="56640"/>
                </a:lnTo>
                <a:lnTo>
                  <a:pt x="5260" y="56580"/>
                </a:lnTo>
                <a:lnTo>
                  <a:pt x="5250" y="56530"/>
                </a:lnTo>
                <a:lnTo>
                  <a:pt x="5240" y="56500"/>
                </a:lnTo>
                <a:lnTo>
                  <a:pt x="5230" y="56430"/>
                </a:lnTo>
                <a:lnTo>
                  <a:pt x="5210" y="56390"/>
                </a:lnTo>
                <a:lnTo>
                  <a:pt x="5200" y="56370"/>
                </a:lnTo>
                <a:lnTo>
                  <a:pt x="5240" y="56340"/>
                </a:lnTo>
                <a:lnTo>
                  <a:pt x="5270" y="56310"/>
                </a:lnTo>
                <a:lnTo>
                  <a:pt x="5280" y="56260"/>
                </a:lnTo>
                <a:lnTo>
                  <a:pt x="5290" y="56200"/>
                </a:lnTo>
                <a:lnTo>
                  <a:pt x="5290" y="56170"/>
                </a:lnTo>
                <a:lnTo>
                  <a:pt x="5240" y="56150"/>
                </a:lnTo>
                <a:lnTo>
                  <a:pt x="5210" y="56120"/>
                </a:lnTo>
                <a:lnTo>
                  <a:pt x="5180" y="56100"/>
                </a:lnTo>
                <a:lnTo>
                  <a:pt x="5150" y="56110"/>
                </a:lnTo>
                <a:lnTo>
                  <a:pt x="5140" y="56120"/>
                </a:lnTo>
                <a:lnTo>
                  <a:pt x="5120" y="56120"/>
                </a:lnTo>
                <a:lnTo>
                  <a:pt x="5120" y="56100"/>
                </a:lnTo>
                <a:lnTo>
                  <a:pt x="5130" y="56090"/>
                </a:lnTo>
                <a:lnTo>
                  <a:pt x="5140" y="56060"/>
                </a:lnTo>
                <a:lnTo>
                  <a:pt x="5130" y="56020"/>
                </a:lnTo>
                <a:lnTo>
                  <a:pt x="5120" y="55990"/>
                </a:lnTo>
                <a:lnTo>
                  <a:pt x="5110" y="55970"/>
                </a:lnTo>
                <a:lnTo>
                  <a:pt x="5080" y="55960"/>
                </a:lnTo>
                <a:lnTo>
                  <a:pt x="5060" y="55950"/>
                </a:lnTo>
                <a:lnTo>
                  <a:pt x="5060" y="55930"/>
                </a:lnTo>
                <a:lnTo>
                  <a:pt x="5080" y="55920"/>
                </a:lnTo>
                <a:lnTo>
                  <a:pt x="5100" y="55940"/>
                </a:lnTo>
                <a:lnTo>
                  <a:pt x="5140" y="55920"/>
                </a:lnTo>
                <a:lnTo>
                  <a:pt x="5190" y="55870"/>
                </a:lnTo>
                <a:lnTo>
                  <a:pt x="5230" y="55820"/>
                </a:lnTo>
                <a:lnTo>
                  <a:pt x="5230" y="55790"/>
                </a:lnTo>
                <a:lnTo>
                  <a:pt x="5260" y="55700"/>
                </a:lnTo>
                <a:lnTo>
                  <a:pt x="5250" y="55640"/>
                </a:lnTo>
                <a:lnTo>
                  <a:pt x="5250" y="55630"/>
                </a:lnTo>
                <a:lnTo>
                  <a:pt x="5240" y="55590"/>
                </a:lnTo>
                <a:lnTo>
                  <a:pt x="5220" y="55470"/>
                </a:lnTo>
                <a:lnTo>
                  <a:pt x="5230" y="55370"/>
                </a:lnTo>
                <a:lnTo>
                  <a:pt x="5220" y="55200"/>
                </a:lnTo>
                <a:lnTo>
                  <a:pt x="5210" y="55120"/>
                </a:lnTo>
                <a:lnTo>
                  <a:pt x="5210" y="55070"/>
                </a:lnTo>
                <a:lnTo>
                  <a:pt x="5260" y="54950"/>
                </a:lnTo>
                <a:lnTo>
                  <a:pt x="5270" y="54870"/>
                </a:lnTo>
                <a:lnTo>
                  <a:pt x="5260" y="54850"/>
                </a:lnTo>
                <a:lnTo>
                  <a:pt x="5260" y="54800"/>
                </a:lnTo>
                <a:lnTo>
                  <a:pt x="5230" y="54740"/>
                </a:lnTo>
                <a:lnTo>
                  <a:pt x="5240" y="54680"/>
                </a:lnTo>
                <a:lnTo>
                  <a:pt x="5260" y="54630"/>
                </a:lnTo>
                <a:lnTo>
                  <a:pt x="5260" y="54580"/>
                </a:lnTo>
                <a:lnTo>
                  <a:pt x="5280" y="54520"/>
                </a:lnTo>
                <a:lnTo>
                  <a:pt x="5310" y="54480"/>
                </a:lnTo>
                <a:lnTo>
                  <a:pt x="5320" y="54460"/>
                </a:lnTo>
                <a:lnTo>
                  <a:pt x="5310" y="54400"/>
                </a:lnTo>
                <a:lnTo>
                  <a:pt x="5280" y="54370"/>
                </a:lnTo>
                <a:lnTo>
                  <a:pt x="5260" y="54350"/>
                </a:lnTo>
                <a:lnTo>
                  <a:pt x="5220" y="54350"/>
                </a:lnTo>
                <a:lnTo>
                  <a:pt x="5200" y="54340"/>
                </a:lnTo>
                <a:lnTo>
                  <a:pt x="5250" y="54280"/>
                </a:lnTo>
                <a:lnTo>
                  <a:pt x="5290" y="54270"/>
                </a:lnTo>
                <a:lnTo>
                  <a:pt x="5320" y="54280"/>
                </a:lnTo>
                <a:lnTo>
                  <a:pt x="5390" y="54290"/>
                </a:lnTo>
                <a:lnTo>
                  <a:pt x="5440" y="54270"/>
                </a:lnTo>
                <a:lnTo>
                  <a:pt x="5500" y="54230"/>
                </a:lnTo>
                <a:lnTo>
                  <a:pt x="5530" y="54210"/>
                </a:lnTo>
                <a:lnTo>
                  <a:pt x="5570" y="54200"/>
                </a:lnTo>
                <a:lnTo>
                  <a:pt x="5590" y="54150"/>
                </a:lnTo>
                <a:lnTo>
                  <a:pt x="5620" y="54070"/>
                </a:lnTo>
                <a:lnTo>
                  <a:pt x="5620" y="53980"/>
                </a:lnTo>
                <a:lnTo>
                  <a:pt x="5640" y="53920"/>
                </a:lnTo>
                <a:lnTo>
                  <a:pt x="5690" y="53850"/>
                </a:lnTo>
                <a:lnTo>
                  <a:pt x="5710" y="53800"/>
                </a:lnTo>
                <a:lnTo>
                  <a:pt x="5740" y="53720"/>
                </a:lnTo>
                <a:lnTo>
                  <a:pt x="5760" y="53670"/>
                </a:lnTo>
                <a:lnTo>
                  <a:pt x="5770" y="53650"/>
                </a:lnTo>
                <a:lnTo>
                  <a:pt x="5780" y="53600"/>
                </a:lnTo>
                <a:lnTo>
                  <a:pt x="5800" y="53570"/>
                </a:lnTo>
                <a:lnTo>
                  <a:pt x="5830" y="53550"/>
                </a:lnTo>
                <a:lnTo>
                  <a:pt x="5830" y="53520"/>
                </a:lnTo>
                <a:lnTo>
                  <a:pt x="5820" y="53470"/>
                </a:lnTo>
                <a:lnTo>
                  <a:pt x="5860" y="53400"/>
                </a:lnTo>
                <a:lnTo>
                  <a:pt x="5900" y="53340"/>
                </a:lnTo>
                <a:lnTo>
                  <a:pt x="5920" y="53280"/>
                </a:lnTo>
                <a:lnTo>
                  <a:pt x="5920" y="53230"/>
                </a:lnTo>
                <a:lnTo>
                  <a:pt x="5860" y="53170"/>
                </a:lnTo>
                <a:lnTo>
                  <a:pt x="5810" y="53100"/>
                </a:lnTo>
                <a:lnTo>
                  <a:pt x="5780" y="53050"/>
                </a:lnTo>
                <a:lnTo>
                  <a:pt x="5780" y="53000"/>
                </a:lnTo>
                <a:lnTo>
                  <a:pt x="5760" y="52960"/>
                </a:lnTo>
                <a:lnTo>
                  <a:pt x="5720" y="52940"/>
                </a:lnTo>
                <a:lnTo>
                  <a:pt x="5670" y="52920"/>
                </a:lnTo>
                <a:lnTo>
                  <a:pt x="5590" y="52880"/>
                </a:lnTo>
                <a:lnTo>
                  <a:pt x="5560" y="52850"/>
                </a:lnTo>
                <a:lnTo>
                  <a:pt x="5510" y="52800"/>
                </a:lnTo>
                <a:lnTo>
                  <a:pt x="5480" y="52790"/>
                </a:lnTo>
                <a:lnTo>
                  <a:pt x="5450" y="52790"/>
                </a:lnTo>
                <a:lnTo>
                  <a:pt x="5390" y="52760"/>
                </a:lnTo>
                <a:lnTo>
                  <a:pt x="5370" y="52740"/>
                </a:lnTo>
                <a:lnTo>
                  <a:pt x="5350" y="52670"/>
                </a:lnTo>
                <a:lnTo>
                  <a:pt x="5350" y="52660"/>
                </a:lnTo>
                <a:lnTo>
                  <a:pt x="5390" y="52620"/>
                </a:lnTo>
                <a:lnTo>
                  <a:pt x="5420" y="52550"/>
                </a:lnTo>
                <a:lnTo>
                  <a:pt x="5410" y="52500"/>
                </a:lnTo>
                <a:lnTo>
                  <a:pt x="5410" y="52450"/>
                </a:lnTo>
                <a:lnTo>
                  <a:pt x="5400" y="52400"/>
                </a:lnTo>
                <a:lnTo>
                  <a:pt x="5360" y="52320"/>
                </a:lnTo>
                <a:lnTo>
                  <a:pt x="5300" y="52200"/>
                </a:lnTo>
                <a:lnTo>
                  <a:pt x="5290" y="52150"/>
                </a:lnTo>
                <a:lnTo>
                  <a:pt x="5300" y="52070"/>
                </a:lnTo>
                <a:lnTo>
                  <a:pt x="5310" y="51990"/>
                </a:lnTo>
                <a:lnTo>
                  <a:pt x="5340" y="51910"/>
                </a:lnTo>
                <a:lnTo>
                  <a:pt x="5340" y="51870"/>
                </a:lnTo>
                <a:lnTo>
                  <a:pt x="5350" y="51840"/>
                </a:lnTo>
                <a:lnTo>
                  <a:pt x="5300" y="51790"/>
                </a:lnTo>
                <a:lnTo>
                  <a:pt x="5270" y="51750"/>
                </a:lnTo>
                <a:lnTo>
                  <a:pt x="5230" y="51720"/>
                </a:lnTo>
                <a:lnTo>
                  <a:pt x="5170" y="51740"/>
                </a:lnTo>
                <a:lnTo>
                  <a:pt x="5090" y="51780"/>
                </a:lnTo>
                <a:lnTo>
                  <a:pt x="5060" y="51790"/>
                </a:lnTo>
                <a:lnTo>
                  <a:pt x="5040" y="51760"/>
                </a:lnTo>
                <a:lnTo>
                  <a:pt x="4900" y="51800"/>
                </a:lnTo>
                <a:lnTo>
                  <a:pt x="4900" y="51790"/>
                </a:lnTo>
                <a:lnTo>
                  <a:pt x="4960" y="51730"/>
                </a:lnTo>
                <a:lnTo>
                  <a:pt x="4990" y="51670"/>
                </a:lnTo>
                <a:lnTo>
                  <a:pt x="5010" y="51640"/>
                </a:lnTo>
                <a:lnTo>
                  <a:pt x="5030" y="51590"/>
                </a:lnTo>
                <a:lnTo>
                  <a:pt x="5040" y="51530"/>
                </a:lnTo>
                <a:lnTo>
                  <a:pt x="5060" y="51470"/>
                </a:lnTo>
                <a:lnTo>
                  <a:pt x="5070" y="51410"/>
                </a:lnTo>
                <a:lnTo>
                  <a:pt x="5070" y="51350"/>
                </a:lnTo>
                <a:lnTo>
                  <a:pt x="5050" y="51280"/>
                </a:lnTo>
                <a:lnTo>
                  <a:pt x="5020" y="51190"/>
                </a:lnTo>
                <a:lnTo>
                  <a:pt x="4950" y="51050"/>
                </a:lnTo>
                <a:lnTo>
                  <a:pt x="4940" y="50970"/>
                </a:lnTo>
                <a:lnTo>
                  <a:pt x="4940" y="50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Komoé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9170" y="59730"/>
                </a:moveTo>
                <a:lnTo>
                  <a:pt x="9470" y="59500"/>
                </a:lnTo>
                <a:lnTo>
                  <a:pt x="9470" y="59270"/>
                </a:lnTo>
                <a:lnTo>
                  <a:pt x="9520" y="59080"/>
                </a:lnTo>
                <a:lnTo>
                  <a:pt x="9640" y="58900"/>
                </a:lnTo>
                <a:lnTo>
                  <a:pt x="9660" y="58750"/>
                </a:lnTo>
                <a:lnTo>
                  <a:pt x="9590" y="58350"/>
                </a:lnTo>
                <a:lnTo>
                  <a:pt x="9600" y="58150"/>
                </a:lnTo>
                <a:lnTo>
                  <a:pt x="9520" y="57920"/>
                </a:lnTo>
                <a:lnTo>
                  <a:pt x="9330" y="57700"/>
                </a:lnTo>
                <a:lnTo>
                  <a:pt x="9280" y="57220"/>
                </a:lnTo>
                <a:lnTo>
                  <a:pt x="9040" y="57090"/>
                </a:lnTo>
                <a:lnTo>
                  <a:pt x="8870" y="56910"/>
                </a:lnTo>
                <a:lnTo>
                  <a:pt x="8990" y="56650"/>
                </a:lnTo>
                <a:lnTo>
                  <a:pt x="9120" y="56400"/>
                </a:lnTo>
                <a:lnTo>
                  <a:pt x="9240" y="56470"/>
                </a:lnTo>
                <a:lnTo>
                  <a:pt x="9490" y="56500"/>
                </a:lnTo>
                <a:lnTo>
                  <a:pt x="9840" y="56380"/>
                </a:lnTo>
                <a:lnTo>
                  <a:pt x="10170" y="56310"/>
                </a:lnTo>
                <a:lnTo>
                  <a:pt x="10390" y="56240"/>
                </a:lnTo>
                <a:lnTo>
                  <a:pt x="10570" y="56300"/>
                </a:lnTo>
                <a:lnTo>
                  <a:pt x="10720" y="56320"/>
                </a:lnTo>
                <a:lnTo>
                  <a:pt x="10850" y="56120"/>
                </a:lnTo>
                <a:lnTo>
                  <a:pt x="11030" y="55770"/>
                </a:lnTo>
                <a:lnTo>
                  <a:pt x="11100" y="55550"/>
                </a:lnTo>
                <a:lnTo>
                  <a:pt x="11160" y="55330"/>
                </a:lnTo>
                <a:lnTo>
                  <a:pt x="11130" y="54900"/>
                </a:lnTo>
                <a:lnTo>
                  <a:pt x="11030" y="54530"/>
                </a:lnTo>
                <a:lnTo>
                  <a:pt x="11110" y="54270"/>
                </a:lnTo>
                <a:lnTo>
                  <a:pt x="11140" y="54020"/>
                </a:lnTo>
                <a:lnTo>
                  <a:pt x="10950" y="53860"/>
                </a:lnTo>
                <a:lnTo>
                  <a:pt x="10760" y="53900"/>
                </a:lnTo>
                <a:lnTo>
                  <a:pt x="10580" y="53820"/>
                </a:lnTo>
                <a:lnTo>
                  <a:pt x="10280" y="53750"/>
                </a:lnTo>
                <a:lnTo>
                  <a:pt x="9970" y="53620"/>
                </a:lnTo>
                <a:lnTo>
                  <a:pt x="9840" y="53440"/>
                </a:lnTo>
                <a:lnTo>
                  <a:pt x="10440" y="53200"/>
                </a:lnTo>
                <a:lnTo>
                  <a:pt x="10950" y="52780"/>
                </a:lnTo>
                <a:lnTo>
                  <a:pt x="11180" y="52760"/>
                </a:lnTo>
                <a:lnTo>
                  <a:pt x="11690" y="52850"/>
                </a:lnTo>
                <a:lnTo>
                  <a:pt x="12670" y="52840"/>
                </a:lnTo>
                <a:lnTo>
                  <a:pt x="12830" y="52900"/>
                </a:lnTo>
                <a:lnTo>
                  <a:pt x="12920" y="52990"/>
                </a:lnTo>
                <a:lnTo>
                  <a:pt x="12980" y="53150"/>
                </a:lnTo>
                <a:lnTo>
                  <a:pt x="13300" y="53560"/>
                </a:lnTo>
                <a:lnTo>
                  <a:pt x="13430" y="53750"/>
                </a:lnTo>
                <a:lnTo>
                  <a:pt x="13630" y="53850"/>
                </a:lnTo>
                <a:lnTo>
                  <a:pt x="13950" y="53950"/>
                </a:lnTo>
                <a:lnTo>
                  <a:pt x="14200" y="54100"/>
                </a:lnTo>
                <a:lnTo>
                  <a:pt x="14430" y="54080"/>
                </a:lnTo>
                <a:lnTo>
                  <a:pt x="15030" y="53630"/>
                </a:lnTo>
                <a:lnTo>
                  <a:pt x="15120" y="53510"/>
                </a:lnTo>
                <a:lnTo>
                  <a:pt x="15330" y="53310"/>
                </a:lnTo>
                <a:lnTo>
                  <a:pt x="15650" y="53110"/>
                </a:lnTo>
                <a:lnTo>
                  <a:pt x="15940" y="53000"/>
                </a:lnTo>
                <a:lnTo>
                  <a:pt x="16220" y="53000"/>
                </a:lnTo>
                <a:lnTo>
                  <a:pt x="16470" y="53020"/>
                </a:lnTo>
                <a:lnTo>
                  <a:pt x="16750" y="53130"/>
                </a:lnTo>
                <a:lnTo>
                  <a:pt x="17000" y="53400"/>
                </a:lnTo>
                <a:lnTo>
                  <a:pt x="17290" y="54150"/>
                </a:lnTo>
                <a:lnTo>
                  <a:pt x="17420" y="54350"/>
                </a:lnTo>
                <a:lnTo>
                  <a:pt x="17590" y="54420"/>
                </a:lnTo>
                <a:lnTo>
                  <a:pt x="17890" y="54450"/>
                </a:lnTo>
                <a:lnTo>
                  <a:pt x="18570" y="54660"/>
                </a:lnTo>
                <a:lnTo>
                  <a:pt x="18670" y="54740"/>
                </a:lnTo>
                <a:lnTo>
                  <a:pt x="18740" y="54880"/>
                </a:lnTo>
                <a:lnTo>
                  <a:pt x="18850" y="54990"/>
                </a:lnTo>
                <a:lnTo>
                  <a:pt x="19030" y="54980"/>
                </a:lnTo>
                <a:lnTo>
                  <a:pt x="19650" y="54640"/>
                </a:lnTo>
                <a:lnTo>
                  <a:pt x="19760" y="54550"/>
                </a:lnTo>
                <a:lnTo>
                  <a:pt x="20050" y="54410"/>
                </a:lnTo>
                <a:lnTo>
                  <a:pt x="20530" y="54250"/>
                </a:lnTo>
                <a:lnTo>
                  <a:pt x="20860" y="54090"/>
                </a:lnTo>
                <a:lnTo>
                  <a:pt x="21000" y="54080"/>
                </a:lnTo>
                <a:lnTo>
                  <a:pt x="21100" y="54140"/>
                </a:lnTo>
                <a:lnTo>
                  <a:pt x="21370" y="54440"/>
                </a:lnTo>
                <a:lnTo>
                  <a:pt x="21520" y="54580"/>
                </a:lnTo>
                <a:lnTo>
                  <a:pt x="21680" y="54680"/>
                </a:lnTo>
                <a:lnTo>
                  <a:pt x="21940" y="54760"/>
                </a:lnTo>
                <a:lnTo>
                  <a:pt x="22600" y="54890"/>
                </a:lnTo>
                <a:lnTo>
                  <a:pt x="22840" y="55140"/>
                </a:lnTo>
                <a:lnTo>
                  <a:pt x="23050" y="55120"/>
                </a:lnTo>
                <a:lnTo>
                  <a:pt x="23220" y="55020"/>
                </a:lnTo>
                <a:lnTo>
                  <a:pt x="23600" y="54900"/>
                </a:lnTo>
                <a:lnTo>
                  <a:pt x="23760" y="54790"/>
                </a:lnTo>
                <a:lnTo>
                  <a:pt x="23810" y="54590"/>
                </a:lnTo>
                <a:lnTo>
                  <a:pt x="23830" y="54360"/>
                </a:lnTo>
                <a:lnTo>
                  <a:pt x="24230" y="53970"/>
                </a:lnTo>
                <a:lnTo>
                  <a:pt x="24370" y="53750"/>
                </a:lnTo>
                <a:lnTo>
                  <a:pt x="24500" y="53580"/>
                </a:lnTo>
                <a:lnTo>
                  <a:pt x="24700" y="53510"/>
                </a:lnTo>
                <a:lnTo>
                  <a:pt x="25190" y="53500"/>
                </a:lnTo>
                <a:lnTo>
                  <a:pt x="25190" y="53600"/>
                </a:lnTo>
                <a:lnTo>
                  <a:pt x="25290" y="53770"/>
                </a:lnTo>
                <a:lnTo>
                  <a:pt x="25470" y="53950"/>
                </a:lnTo>
                <a:lnTo>
                  <a:pt x="25570" y="54210"/>
                </a:lnTo>
                <a:lnTo>
                  <a:pt x="25610" y="54440"/>
                </a:lnTo>
                <a:lnTo>
                  <a:pt x="25450" y="54540"/>
                </a:lnTo>
                <a:lnTo>
                  <a:pt x="24800" y="54530"/>
                </a:lnTo>
                <a:lnTo>
                  <a:pt x="24570" y="54570"/>
                </a:lnTo>
                <a:lnTo>
                  <a:pt x="24460" y="54670"/>
                </a:lnTo>
                <a:lnTo>
                  <a:pt x="24420" y="54770"/>
                </a:lnTo>
                <a:lnTo>
                  <a:pt x="24400" y="54900"/>
                </a:lnTo>
                <a:lnTo>
                  <a:pt x="24450" y="55050"/>
                </a:lnTo>
                <a:lnTo>
                  <a:pt x="24580" y="55180"/>
                </a:lnTo>
                <a:lnTo>
                  <a:pt x="24770" y="55240"/>
                </a:lnTo>
                <a:lnTo>
                  <a:pt x="25210" y="55290"/>
                </a:lnTo>
                <a:lnTo>
                  <a:pt x="25340" y="55390"/>
                </a:lnTo>
                <a:lnTo>
                  <a:pt x="25550" y="55640"/>
                </a:lnTo>
                <a:lnTo>
                  <a:pt x="25560" y="55730"/>
                </a:lnTo>
                <a:lnTo>
                  <a:pt x="25540" y="55920"/>
                </a:lnTo>
                <a:lnTo>
                  <a:pt x="25510" y="56040"/>
                </a:lnTo>
                <a:lnTo>
                  <a:pt x="25490" y="56160"/>
                </a:lnTo>
                <a:lnTo>
                  <a:pt x="25470" y="57180"/>
                </a:lnTo>
                <a:lnTo>
                  <a:pt x="25510" y="57510"/>
                </a:lnTo>
                <a:lnTo>
                  <a:pt x="25510" y="57700"/>
                </a:lnTo>
                <a:lnTo>
                  <a:pt x="25460" y="57750"/>
                </a:lnTo>
                <a:lnTo>
                  <a:pt x="25360" y="57820"/>
                </a:lnTo>
                <a:lnTo>
                  <a:pt x="25240" y="57960"/>
                </a:lnTo>
                <a:lnTo>
                  <a:pt x="25160" y="58210"/>
                </a:lnTo>
                <a:lnTo>
                  <a:pt x="25040" y="58480"/>
                </a:lnTo>
                <a:lnTo>
                  <a:pt x="24710" y="58900"/>
                </a:lnTo>
                <a:lnTo>
                  <a:pt x="24650" y="58990"/>
                </a:lnTo>
                <a:lnTo>
                  <a:pt x="24600" y="59070"/>
                </a:lnTo>
                <a:lnTo>
                  <a:pt x="24600" y="59260"/>
                </a:lnTo>
                <a:lnTo>
                  <a:pt x="24690" y="59440"/>
                </a:lnTo>
                <a:lnTo>
                  <a:pt x="24740" y="59600"/>
                </a:lnTo>
                <a:lnTo>
                  <a:pt x="24820" y="59990"/>
                </a:lnTo>
                <a:lnTo>
                  <a:pt x="24900" y="60200"/>
                </a:lnTo>
                <a:lnTo>
                  <a:pt x="24920" y="60390"/>
                </a:lnTo>
                <a:lnTo>
                  <a:pt x="24840" y="60600"/>
                </a:lnTo>
                <a:lnTo>
                  <a:pt x="24480" y="61110"/>
                </a:lnTo>
                <a:lnTo>
                  <a:pt x="24270" y="61560"/>
                </a:lnTo>
                <a:lnTo>
                  <a:pt x="24140" y="61720"/>
                </a:lnTo>
                <a:lnTo>
                  <a:pt x="23770" y="61920"/>
                </a:lnTo>
                <a:lnTo>
                  <a:pt x="23270" y="62070"/>
                </a:lnTo>
                <a:lnTo>
                  <a:pt x="23000" y="62070"/>
                </a:lnTo>
                <a:lnTo>
                  <a:pt x="22660" y="61990"/>
                </a:lnTo>
                <a:lnTo>
                  <a:pt x="22410" y="62000"/>
                </a:lnTo>
                <a:lnTo>
                  <a:pt x="22310" y="62190"/>
                </a:lnTo>
                <a:lnTo>
                  <a:pt x="22190" y="62560"/>
                </a:lnTo>
                <a:lnTo>
                  <a:pt x="22150" y="62720"/>
                </a:lnTo>
                <a:lnTo>
                  <a:pt x="22250" y="63020"/>
                </a:lnTo>
                <a:lnTo>
                  <a:pt x="22920" y="63560"/>
                </a:lnTo>
                <a:lnTo>
                  <a:pt x="23260" y="63920"/>
                </a:lnTo>
                <a:lnTo>
                  <a:pt x="23290" y="64150"/>
                </a:lnTo>
                <a:lnTo>
                  <a:pt x="23280" y="64330"/>
                </a:lnTo>
                <a:lnTo>
                  <a:pt x="23280" y="64400"/>
                </a:lnTo>
                <a:lnTo>
                  <a:pt x="23070" y="64460"/>
                </a:lnTo>
                <a:lnTo>
                  <a:pt x="22640" y="64740"/>
                </a:lnTo>
                <a:lnTo>
                  <a:pt x="22390" y="64810"/>
                </a:lnTo>
                <a:lnTo>
                  <a:pt x="22220" y="64900"/>
                </a:lnTo>
                <a:lnTo>
                  <a:pt x="22170" y="65090"/>
                </a:lnTo>
                <a:lnTo>
                  <a:pt x="22100" y="65250"/>
                </a:lnTo>
                <a:lnTo>
                  <a:pt x="21730" y="65260"/>
                </a:lnTo>
                <a:lnTo>
                  <a:pt x="21640" y="65290"/>
                </a:lnTo>
                <a:lnTo>
                  <a:pt x="21460" y="65370"/>
                </a:lnTo>
                <a:lnTo>
                  <a:pt x="21450" y="65410"/>
                </a:lnTo>
                <a:lnTo>
                  <a:pt x="21440" y="65470"/>
                </a:lnTo>
                <a:lnTo>
                  <a:pt x="21420" y="65520"/>
                </a:lnTo>
                <a:lnTo>
                  <a:pt x="21350" y="65540"/>
                </a:lnTo>
                <a:lnTo>
                  <a:pt x="21280" y="65520"/>
                </a:lnTo>
                <a:lnTo>
                  <a:pt x="21160" y="65450"/>
                </a:lnTo>
                <a:lnTo>
                  <a:pt x="20510" y="65260"/>
                </a:lnTo>
                <a:lnTo>
                  <a:pt x="20310" y="65280"/>
                </a:lnTo>
                <a:lnTo>
                  <a:pt x="20100" y="65440"/>
                </a:lnTo>
                <a:lnTo>
                  <a:pt x="19780" y="65900"/>
                </a:lnTo>
                <a:lnTo>
                  <a:pt x="19560" y="66020"/>
                </a:lnTo>
                <a:lnTo>
                  <a:pt x="19130" y="66080"/>
                </a:lnTo>
                <a:lnTo>
                  <a:pt x="18930" y="66150"/>
                </a:lnTo>
                <a:lnTo>
                  <a:pt x="18780" y="66290"/>
                </a:lnTo>
                <a:lnTo>
                  <a:pt x="18830" y="66300"/>
                </a:lnTo>
                <a:lnTo>
                  <a:pt x="18960" y="66340"/>
                </a:lnTo>
                <a:lnTo>
                  <a:pt x="18620" y="66710"/>
                </a:lnTo>
                <a:lnTo>
                  <a:pt x="18550" y="66820"/>
                </a:lnTo>
                <a:lnTo>
                  <a:pt x="18550" y="66920"/>
                </a:lnTo>
                <a:lnTo>
                  <a:pt x="18590" y="67190"/>
                </a:lnTo>
                <a:lnTo>
                  <a:pt x="18560" y="67340"/>
                </a:lnTo>
                <a:lnTo>
                  <a:pt x="18410" y="67630"/>
                </a:lnTo>
                <a:lnTo>
                  <a:pt x="18330" y="67720"/>
                </a:lnTo>
                <a:lnTo>
                  <a:pt x="18020" y="67590"/>
                </a:lnTo>
                <a:lnTo>
                  <a:pt x="17840" y="67540"/>
                </a:lnTo>
                <a:lnTo>
                  <a:pt x="17810" y="67730"/>
                </a:lnTo>
                <a:lnTo>
                  <a:pt x="17810" y="67920"/>
                </a:lnTo>
                <a:lnTo>
                  <a:pt x="17770" y="68020"/>
                </a:lnTo>
                <a:lnTo>
                  <a:pt x="17620" y="67950"/>
                </a:lnTo>
                <a:lnTo>
                  <a:pt x="17540" y="67820"/>
                </a:lnTo>
                <a:lnTo>
                  <a:pt x="17440" y="67440"/>
                </a:lnTo>
                <a:lnTo>
                  <a:pt x="17340" y="67270"/>
                </a:lnTo>
                <a:lnTo>
                  <a:pt x="17060" y="67200"/>
                </a:lnTo>
                <a:lnTo>
                  <a:pt x="16650" y="67220"/>
                </a:lnTo>
                <a:lnTo>
                  <a:pt x="16270" y="67180"/>
                </a:lnTo>
                <a:lnTo>
                  <a:pt x="16110" y="66940"/>
                </a:lnTo>
                <a:lnTo>
                  <a:pt x="16140" y="66730"/>
                </a:lnTo>
                <a:lnTo>
                  <a:pt x="16250" y="66430"/>
                </a:lnTo>
                <a:lnTo>
                  <a:pt x="16280" y="66230"/>
                </a:lnTo>
                <a:lnTo>
                  <a:pt x="16250" y="66170"/>
                </a:lnTo>
                <a:lnTo>
                  <a:pt x="16180" y="66140"/>
                </a:lnTo>
                <a:lnTo>
                  <a:pt x="16090" y="66120"/>
                </a:lnTo>
                <a:lnTo>
                  <a:pt x="15880" y="66120"/>
                </a:lnTo>
                <a:lnTo>
                  <a:pt x="15840" y="66140"/>
                </a:lnTo>
                <a:lnTo>
                  <a:pt x="15840" y="66190"/>
                </a:lnTo>
                <a:lnTo>
                  <a:pt x="15800" y="66260"/>
                </a:lnTo>
                <a:lnTo>
                  <a:pt x="15740" y="66420"/>
                </a:lnTo>
                <a:lnTo>
                  <a:pt x="15740" y="66580"/>
                </a:lnTo>
                <a:lnTo>
                  <a:pt x="15690" y="66700"/>
                </a:lnTo>
                <a:lnTo>
                  <a:pt x="15530" y="66750"/>
                </a:lnTo>
                <a:lnTo>
                  <a:pt x="15390" y="66700"/>
                </a:lnTo>
                <a:lnTo>
                  <a:pt x="15230" y="66450"/>
                </a:lnTo>
                <a:lnTo>
                  <a:pt x="15100" y="66340"/>
                </a:lnTo>
                <a:lnTo>
                  <a:pt x="14950" y="66500"/>
                </a:lnTo>
                <a:lnTo>
                  <a:pt x="14810" y="66570"/>
                </a:lnTo>
                <a:lnTo>
                  <a:pt x="14670" y="66590"/>
                </a:lnTo>
                <a:lnTo>
                  <a:pt x="14500" y="66590"/>
                </a:lnTo>
                <a:lnTo>
                  <a:pt x="14520" y="66620"/>
                </a:lnTo>
                <a:lnTo>
                  <a:pt x="14480" y="66690"/>
                </a:lnTo>
                <a:lnTo>
                  <a:pt x="14400" y="66770"/>
                </a:lnTo>
                <a:lnTo>
                  <a:pt x="14310" y="66830"/>
                </a:lnTo>
                <a:lnTo>
                  <a:pt x="14210" y="66870"/>
                </a:lnTo>
                <a:lnTo>
                  <a:pt x="14210" y="66860"/>
                </a:lnTo>
                <a:lnTo>
                  <a:pt x="14210" y="66820"/>
                </a:lnTo>
                <a:lnTo>
                  <a:pt x="14150" y="66750"/>
                </a:lnTo>
                <a:lnTo>
                  <a:pt x="13990" y="66690"/>
                </a:lnTo>
                <a:lnTo>
                  <a:pt x="13930" y="66640"/>
                </a:lnTo>
                <a:lnTo>
                  <a:pt x="13910" y="66550"/>
                </a:lnTo>
                <a:lnTo>
                  <a:pt x="13890" y="66420"/>
                </a:lnTo>
                <a:lnTo>
                  <a:pt x="13850" y="66350"/>
                </a:lnTo>
                <a:lnTo>
                  <a:pt x="13720" y="66230"/>
                </a:lnTo>
                <a:lnTo>
                  <a:pt x="13650" y="66150"/>
                </a:lnTo>
                <a:lnTo>
                  <a:pt x="13610" y="66080"/>
                </a:lnTo>
                <a:lnTo>
                  <a:pt x="13560" y="66040"/>
                </a:lnTo>
                <a:lnTo>
                  <a:pt x="13440" y="66030"/>
                </a:lnTo>
                <a:lnTo>
                  <a:pt x="13320" y="66040"/>
                </a:lnTo>
                <a:lnTo>
                  <a:pt x="13280" y="66080"/>
                </a:lnTo>
                <a:lnTo>
                  <a:pt x="13300" y="66130"/>
                </a:lnTo>
                <a:lnTo>
                  <a:pt x="13370" y="66190"/>
                </a:lnTo>
                <a:lnTo>
                  <a:pt x="13190" y="66230"/>
                </a:lnTo>
                <a:lnTo>
                  <a:pt x="13040" y="65980"/>
                </a:lnTo>
                <a:lnTo>
                  <a:pt x="12890" y="66030"/>
                </a:lnTo>
                <a:lnTo>
                  <a:pt x="12850" y="65930"/>
                </a:lnTo>
                <a:lnTo>
                  <a:pt x="12830" y="65890"/>
                </a:lnTo>
                <a:lnTo>
                  <a:pt x="12730" y="65790"/>
                </a:lnTo>
                <a:lnTo>
                  <a:pt x="12730" y="65710"/>
                </a:lnTo>
                <a:lnTo>
                  <a:pt x="12840" y="65720"/>
                </a:lnTo>
                <a:lnTo>
                  <a:pt x="12940" y="65700"/>
                </a:lnTo>
                <a:lnTo>
                  <a:pt x="13120" y="65630"/>
                </a:lnTo>
                <a:lnTo>
                  <a:pt x="13010" y="65440"/>
                </a:lnTo>
                <a:lnTo>
                  <a:pt x="12960" y="65170"/>
                </a:lnTo>
                <a:lnTo>
                  <a:pt x="12860" y="65000"/>
                </a:lnTo>
                <a:lnTo>
                  <a:pt x="12650" y="65070"/>
                </a:lnTo>
                <a:lnTo>
                  <a:pt x="12570" y="64830"/>
                </a:lnTo>
                <a:lnTo>
                  <a:pt x="12410" y="64690"/>
                </a:lnTo>
                <a:lnTo>
                  <a:pt x="12180" y="64610"/>
                </a:lnTo>
                <a:lnTo>
                  <a:pt x="11910" y="64590"/>
                </a:lnTo>
                <a:lnTo>
                  <a:pt x="11810" y="64570"/>
                </a:lnTo>
                <a:lnTo>
                  <a:pt x="11770" y="64510"/>
                </a:lnTo>
                <a:lnTo>
                  <a:pt x="11720" y="64460"/>
                </a:lnTo>
                <a:lnTo>
                  <a:pt x="11590" y="64430"/>
                </a:lnTo>
                <a:lnTo>
                  <a:pt x="11500" y="64490"/>
                </a:lnTo>
                <a:lnTo>
                  <a:pt x="11440" y="64590"/>
                </a:lnTo>
                <a:lnTo>
                  <a:pt x="11380" y="64670"/>
                </a:lnTo>
                <a:lnTo>
                  <a:pt x="11280" y="64630"/>
                </a:lnTo>
                <a:lnTo>
                  <a:pt x="10940" y="64320"/>
                </a:lnTo>
                <a:lnTo>
                  <a:pt x="10920" y="64180"/>
                </a:lnTo>
                <a:lnTo>
                  <a:pt x="11090" y="63710"/>
                </a:lnTo>
                <a:lnTo>
                  <a:pt x="11070" y="63630"/>
                </a:lnTo>
                <a:lnTo>
                  <a:pt x="10940" y="63360"/>
                </a:lnTo>
                <a:lnTo>
                  <a:pt x="10810" y="63190"/>
                </a:lnTo>
                <a:lnTo>
                  <a:pt x="10760" y="63070"/>
                </a:lnTo>
                <a:lnTo>
                  <a:pt x="11010" y="63060"/>
                </a:lnTo>
                <a:lnTo>
                  <a:pt x="11050" y="62910"/>
                </a:lnTo>
                <a:lnTo>
                  <a:pt x="10970" y="62690"/>
                </a:lnTo>
                <a:lnTo>
                  <a:pt x="10840" y="62510"/>
                </a:lnTo>
                <a:lnTo>
                  <a:pt x="10700" y="62420"/>
                </a:lnTo>
                <a:lnTo>
                  <a:pt x="10550" y="62350"/>
                </a:lnTo>
                <a:lnTo>
                  <a:pt x="10430" y="62240"/>
                </a:lnTo>
                <a:lnTo>
                  <a:pt x="10370" y="62030"/>
                </a:lnTo>
                <a:lnTo>
                  <a:pt x="10260" y="62130"/>
                </a:lnTo>
                <a:lnTo>
                  <a:pt x="10120" y="62190"/>
                </a:lnTo>
                <a:lnTo>
                  <a:pt x="9990" y="62170"/>
                </a:lnTo>
                <a:lnTo>
                  <a:pt x="9900" y="62030"/>
                </a:lnTo>
                <a:lnTo>
                  <a:pt x="10060" y="61960"/>
                </a:lnTo>
                <a:lnTo>
                  <a:pt x="9980" y="61930"/>
                </a:lnTo>
                <a:lnTo>
                  <a:pt x="9920" y="61900"/>
                </a:lnTo>
                <a:lnTo>
                  <a:pt x="9840" y="61880"/>
                </a:lnTo>
                <a:lnTo>
                  <a:pt x="9740" y="61880"/>
                </a:lnTo>
                <a:lnTo>
                  <a:pt x="9850" y="61780"/>
                </a:lnTo>
                <a:lnTo>
                  <a:pt x="10120" y="61690"/>
                </a:lnTo>
                <a:lnTo>
                  <a:pt x="10100" y="61590"/>
                </a:lnTo>
                <a:lnTo>
                  <a:pt x="9810" y="61400"/>
                </a:lnTo>
                <a:lnTo>
                  <a:pt x="9740" y="61280"/>
                </a:lnTo>
                <a:lnTo>
                  <a:pt x="9810" y="61070"/>
                </a:lnTo>
                <a:lnTo>
                  <a:pt x="9510" y="61090"/>
                </a:lnTo>
                <a:lnTo>
                  <a:pt x="9510" y="60960"/>
                </a:lnTo>
                <a:lnTo>
                  <a:pt x="9610" y="60750"/>
                </a:lnTo>
                <a:lnTo>
                  <a:pt x="9580" y="60510"/>
                </a:lnTo>
                <a:lnTo>
                  <a:pt x="9550" y="60590"/>
                </a:lnTo>
                <a:lnTo>
                  <a:pt x="9490" y="60660"/>
                </a:lnTo>
                <a:lnTo>
                  <a:pt x="9430" y="60720"/>
                </a:lnTo>
                <a:lnTo>
                  <a:pt x="9340" y="60750"/>
                </a:lnTo>
                <a:lnTo>
                  <a:pt x="9200" y="60730"/>
                </a:lnTo>
                <a:lnTo>
                  <a:pt x="9190" y="60680"/>
                </a:lnTo>
                <a:lnTo>
                  <a:pt x="9230" y="60610"/>
                </a:lnTo>
                <a:lnTo>
                  <a:pt x="9260" y="60550"/>
                </a:lnTo>
                <a:lnTo>
                  <a:pt x="9260" y="59910"/>
                </a:lnTo>
                <a:lnTo>
                  <a:pt x="9180" y="59740"/>
                </a:lnTo>
                <a:lnTo>
                  <a:pt x="9170" y="59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Poni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3280" y="64400"/>
                </a:moveTo>
                <a:lnTo>
                  <a:pt x="23280" y="64330"/>
                </a:lnTo>
                <a:lnTo>
                  <a:pt x="23290" y="64150"/>
                </a:lnTo>
                <a:lnTo>
                  <a:pt x="23260" y="63920"/>
                </a:lnTo>
                <a:lnTo>
                  <a:pt x="22920" y="63560"/>
                </a:lnTo>
                <a:lnTo>
                  <a:pt x="22250" y="63020"/>
                </a:lnTo>
                <a:lnTo>
                  <a:pt x="22150" y="62720"/>
                </a:lnTo>
                <a:lnTo>
                  <a:pt x="22190" y="62560"/>
                </a:lnTo>
                <a:lnTo>
                  <a:pt x="22310" y="62190"/>
                </a:lnTo>
                <a:lnTo>
                  <a:pt x="22410" y="62000"/>
                </a:lnTo>
                <a:lnTo>
                  <a:pt x="22660" y="61990"/>
                </a:lnTo>
                <a:lnTo>
                  <a:pt x="23000" y="62070"/>
                </a:lnTo>
                <a:lnTo>
                  <a:pt x="23270" y="62070"/>
                </a:lnTo>
                <a:lnTo>
                  <a:pt x="23770" y="61920"/>
                </a:lnTo>
                <a:lnTo>
                  <a:pt x="24140" y="61720"/>
                </a:lnTo>
                <a:lnTo>
                  <a:pt x="24270" y="61560"/>
                </a:lnTo>
                <a:lnTo>
                  <a:pt x="24480" y="61110"/>
                </a:lnTo>
                <a:lnTo>
                  <a:pt x="24840" y="60600"/>
                </a:lnTo>
                <a:lnTo>
                  <a:pt x="24920" y="60390"/>
                </a:lnTo>
                <a:lnTo>
                  <a:pt x="24900" y="60200"/>
                </a:lnTo>
                <a:lnTo>
                  <a:pt x="24820" y="59990"/>
                </a:lnTo>
                <a:lnTo>
                  <a:pt x="24740" y="59600"/>
                </a:lnTo>
                <a:lnTo>
                  <a:pt x="24690" y="59440"/>
                </a:lnTo>
                <a:lnTo>
                  <a:pt x="24600" y="59260"/>
                </a:lnTo>
                <a:lnTo>
                  <a:pt x="24600" y="59070"/>
                </a:lnTo>
                <a:lnTo>
                  <a:pt x="24650" y="58990"/>
                </a:lnTo>
                <a:lnTo>
                  <a:pt x="24710" y="58900"/>
                </a:lnTo>
                <a:lnTo>
                  <a:pt x="25040" y="58480"/>
                </a:lnTo>
                <a:lnTo>
                  <a:pt x="25160" y="58210"/>
                </a:lnTo>
                <a:lnTo>
                  <a:pt x="25240" y="57960"/>
                </a:lnTo>
                <a:lnTo>
                  <a:pt x="25360" y="57820"/>
                </a:lnTo>
                <a:lnTo>
                  <a:pt x="25460" y="57750"/>
                </a:lnTo>
                <a:lnTo>
                  <a:pt x="25510" y="57700"/>
                </a:lnTo>
                <a:lnTo>
                  <a:pt x="25510" y="57510"/>
                </a:lnTo>
                <a:lnTo>
                  <a:pt x="25470" y="57180"/>
                </a:lnTo>
                <a:lnTo>
                  <a:pt x="25490" y="56160"/>
                </a:lnTo>
                <a:lnTo>
                  <a:pt x="25510" y="56040"/>
                </a:lnTo>
                <a:lnTo>
                  <a:pt x="25540" y="55920"/>
                </a:lnTo>
                <a:lnTo>
                  <a:pt x="25560" y="55730"/>
                </a:lnTo>
                <a:lnTo>
                  <a:pt x="25550" y="55640"/>
                </a:lnTo>
                <a:lnTo>
                  <a:pt x="26170" y="55470"/>
                </a:lnTo>
                <a:lnTo>
                  <a:pt x="26650" y="55420"/>
                </a:lnTo>
                <a:lnTo>
                  <a:pt x="27110" y="55470"/>
                </a:lnTo>
                <a:lnTo>
                  <a:pt x="27480" y="55630"/>
                </a:lnTo>
                <a:lnTo>
                  <a:pt x="27690" y="55770"/>
                </a:lnTo>
                <a:lnTo>
                  <a:pt x="27830" y="55810"/>
                </a:lnTo>
                <a:lnTo>
                  <a:pt x="28070" y="55790"/>
                </a:lnTo>
                <a:lnTo>
                  <a:pt x="28630" y="55580"/>
                </a:lnTo>
                <a:lnTo>
                  <a:pt x="28970" y="55600"/>
                </a:lnTo>
                <a:lnTo>
                  <a:pt x="29240" y="55730"/>
                </a:lnTo>
                <a:lnTo>
                  <a:pt x="29450" y="55870"/>
                </a:lnTo>
                <a:lnTo>
                  <a:pt x="29870" y="56240"/>
                </a:lnTo>
                <a:lnTo>
                  <a:pt x="30100" y="56170"/>
                </a:lnTo>
                <a:lnTo>
                  <a:pt x="30420" y="55990"/>
                </a:lnTo>
                <a:lnTo>
                  <a:pt x="30650" y="55900"/>
                </a:lnTo>
                <a:lnTo>
                  <a:pt x="30870" y="55850"/>
                </a:lnTo>
                <a:lnTo>
                  <a:pt x="31250" y="55710"/>
                </a:lnTo>
                <a:lnTo>
                  <a:pt x="32040" y="55010"/>
                </a:lnTo>
                <a:lnTo>
                  <a:pt x="32520" y="54710"/>
                </a:lnTo>
                <a:lnTo>
                  <a:pt x="32730" y="54650"/>
                </a:lnTo>
                <a:lnTo>
                  <a:pt x="32870" y="54580"/>
                </a:lnTo>
                <a:lnTo>
                  <a:pt x="32920" y="54510"/>
                </a:lnTo>
                <a:lnTo>
                  <a:pt x="33190" y="54470"/>
                </a:lnTo>
                <a:lnTo>
                  <a:pt x="33480" y="54490"/>
                </a:lnTo>
                <a:lnTo>
                  <a:pt x="33670" y="54710"/>
                </a:lnTo>
                <a:lnTo>
                  <a:pt x="33740" y="54900"/>
                </a:lnTo>
                <a:lnTo>
                  <a:pt x="33870" y="55010"/>
                </a:lnTo>
                <a:lnTo>
                  <a:pt x="34120" y="55010"/>
                </a:lnTo>
                <a:lnTo>
                  <a:pt x="34280" y="54970"/>
                </a:lnTo>
                <a:lnTo>
                  <a:pt x="34340" y="54930"/>
                </a:lnTo>
                <a:lnTo>
                  <a:pt x="34390" y="54940"/>
                </a:lnTo>
                <a:lnTo>
                  <a:pt x="34430" y="54940"/>
                </a:lnTo>
                <a:lnTo>
                  <a:pt x="34470" y="54950"/>
                </a:lnTo>
                <a:lnTo>
                  <a:pt x="34510" y="54970"/>
                </a:lnTo>
                <a:lnTo>
                  <a:pt x="34560" y="54990"/>
                </a:lnTo>
                <a:lnTo>
                  <a:pt x="34580" y="55040"/>
                </a:lnTo>
                <a:lnTo>
                  <a:pt x="34600" y="55070"/>
                </a:lnTo>
                <a:lnTo>
                  <a:pt x="34610" y="55100"/>
                </a:lnTo>
                <a:lnTo>
                  <a:pt x="34590" y="55120"/>
                </a:lnTo>
                <a:lnTo>
                  <a:pt x="34560" y="55170"/>
                </a:lnTo>
                <a:lnTo>
                  <a:pt x="34490" y="55360"/>
                </a:lnTo>
                <a:lnTo>
                  <a:pt x="34430" y="55460"/>
                </a:lnTo>
                <a:lnTo>
                  <a:pt x="34420" y="55470"/>
                </a:lnTo>
                <a:lnTo>
                  <a:pt x="34380" y="55510"/>
                </a:lnTo>
                <a:lnTo>
                  <a:pt x="34330" y="55540"/>
                </a:lnTo>
                <a:lnTo>
                  <a:pt x="34310" y="55570"/>
                </a:lnTo>
                <a:lnTo>
                  <a:pt x="34290" y="55600"/>
                </a:lnTo>
                <a:lnTo>
                  <a:pt x="34260" y="55630"/>
                </a:lnTo>
                <a:lnTo>
                  <a:pt x="34240" y="55670"/>
                </a:lnTo>
                <a:lnTo>
                  <a:pt x="34210" y="55720"/>
                </a:lnTo>
                <a:lnTo>
                  <a:pt x="34210" y="55770"/>
                </a:lnTo>
                <a:lnTo>
                  <a:pt x="34210" y="55820"/>
                </a:lnTo>
                <a:lnTo>
                  <a:pt x="34220" y="55860"/>
                </a:lnTo>
                <a:lnTo>
                  <a:pt x="34220" y="55910"/>
                </a:lnTo>
                <a:lnTo>
                  <a:pt x="34210" y="55960"/>
                </a:lnTo>
                <a:lnTo>
                  <a:pt x="34210" y="56000"/>
                </a:lnTo>
                <a:lnTo>
                  <a:pt x="34240" y="56030"/>
                </a:lnTo>
                <a:lnTo>
                  <a:pt x="34270" y="56050"/>
                </a:lnTo>
                <a:lnTo>
                  <a:pt x="34290" y="56100"/>
                </a:lnTo>
                <a:lnTo>
                  <a:pt x="34310" y="56130"/>
                </a:lnTo>
                <a:lnTo>
                  <a:pt x="34350" y="56150"/>
                </a:lnTo>
                <a:lnTo>
                  <a:pt x="34380" y="56190"/>
                </a:lnTo>
                <a:lnTo>
                  <a:pt x="34410" y="56240"/>
                </a:lnTo>
                <a:lnTo>
                  <a:pt x="34420" y="56300"/>
                </a:lnTo>
                <a:lnTo>
                  <a:pt x="34450" y="56350"/>
                </a:lnTo>
                <a:lnTo>
                  <a:pt x="34480" y="56400"/>
                </a:lnTo>
                <a:lnTo>
                  <a:pt x="34500" y="56430"/>
                </a:lnTo>
                <a:lnTo>
                  <a:pt x="34510" y="56460"/>
                </a:lnTo>
                <a:lnTo>
                  <a:pt x="34530" y="56500"/>
                </a:lnTo>
                <a:lnTo>
                  <a:pt x="34540" y="56560"/>
                </a:lnTo>
                <a:lnTo>
                  <a:pt x="34570" y="56600"/>
                </a:lnTo>
                <a:lnTo>
                  <a:pt x="34590" y="56630"/>
                </a:lnTo>
                <a:lnTo>
                  <a:pt x="34620" y="56660"/>
                </a:lnTo>
                <a:lnTo>
                  <a:pt x="34640" y="56690"/>
                </a:lnTo>
                <a:lnTo>
                  <a:pt x="34660" y="56730"/>
                </a:lnTo>
                <a:lnTo>
                  <a:pt x="34670" y="56760"/>
                </a:lnTo>
                <a:lnTo>
                  <a:pt x="34690" y="56810"/>
                </a:lnTo>
                <a:lnTo>
                  <a:pt x="34700" y="56850"/>
                </a:lnTo>
                <a:lnTo>
                  <a:pt x="34700" y="56890"/>
                </a:lnTo>
                <a:lnTo>
                  <a:pt x="34690" y="56930"/>
                </a:lnTo>
                <a:lnTo>
                  <a:pt x="34670" y="56980"/>
                </a:lnTo>
                <a:lnTo>
                  <a:pt x="34680" y="57020"/>
                </a:lnTo>
                <a:lnTo>
                  <a:pt x="34690" y="57070"/>
                </a:lnTo>
                <a:lnTo>
                  <a:pt x="34710" y="57110"/>
                </a:lnTo>
                <a:lnTo>
                  <a:pt x="34730" y="57150"/>
                </a:lnTo>
                <a:lnTo>
                  <a:pt x="34770" y="57180"/>
                </a:lnTo>
                <a:lnTo>
                  <a:pt x="34800" y="57230"/>
                </a:lnTo>
                <a:lnTo>
                  <a:pt x="34810" y="57260"/>
                </a:lnTo>
                <a:lnTo>
                  <a:pt x="34840" y="57280"/>
                </a:lnTo>
                <a:lnTo>
                  <a:pt x="34870" y="57290"/>
                </a:lnTo>
                <a:lnTo>
                  <a:pt x="34910" y="57320"/>
                </a:lnTo>
                <a:lnTo>
                  <a:pt x="34930" y="57350"/>
                </a:lnTo>
                <a:lnTo>
                  <a:pt x="34940" y="57390"/>
                </a:lnTo>
                <a:lnTo>
                  <a:pt x="34960" y="57420"/>
                </a:lnTo>
                <a:lnTo>
                  <a:pt x="34980" y="57460"/>
                </a:lnTo>
                <a:lnTo>
                  <a:pt x="34990" y="57490"/>
                </a:lnTo>
                <a:lnTo>
                  <a:pt x="35000" y="57540"/>
                </a:lnTo>
                <a:lnTo>
                  <a:pt x="35010" y="57590"/>
                </a:lnTo>
                <a:lnTo>
                  <a:pt x="35000" y="57620"/>
                </a:lnTo>
                <a:lnTo>
                  <a:pt x="35010" y="57660"/>
                </a:lnTo>
                <a:lnTo>
                  <a:pt x="35020" y="57700"/>
                </a:lnTo>
                <a:lnTo>
                  <a:pt x="35040" y="57750"/>
                </a:lnTo>
                <a:lnTo>
                  <a:pt x="35070" y="57800"/>
                </a:lnTo>
                <a:lnTo>
                  <a:pt x="35110" y="57840"/>
                </a:lnTo>
                <a:lnTo>
                  <a:pt x="35140" y="57860"/>
                </a:lnTo>
                <a:lnTo>
                  <a:pt x="35180" y="57890"/>
                </a:lnTo>
                <a:lnTo>
                  <a:pt x="35220" y="57890"/>
                </a:lnTo>
                <a:lnTo>
                  <a:pt x="35210" y="57930"/>
                </a:lnTo>
                <a:lnTo>
                  <a:pt x="35250" y="57950"/>
                </a:lnTo>
                <a:lnTo>
                  <a:pt x="35300" y="57970"/>
                </a:lnTo>
                <a:lnTo>
                  <a:pt x="35350" y="58000"/>
                </a:lnTo>
                <a:lnTo>
                  <a:pt x="35400" y="58030"/>
                </a:lnTo>
                <a:lnTo>
                  <a:pt x="35450" y="58060"/>
                </a:lnTo>
                <a:lnTo>
                  <a:pt x="35500" y="58070"/>
                </a:lnTo>
                <a:lnTo>
                  <a:pt x="35550" y="58090"/>
                </a:lnTo>
                <a:lnTo>
                  <a:pt x="35560" y="58090"/>
                </a:lnTo>
                <a:lnTo>
                  <a:pt x="35600" y="58100"/>
                </a:lnTo>
                <a:lnTo>
                  <a:pt x="35630" y="58100"/>
                </a:lnTo>
                <a:lnTo>
                  <a:pt x="35670" y="58110"/>
                </a:lnTo>
                <a:lnTo>
                  <a:pt x="35710" y="58120"/>
                </a:lnTo>
                <a:lnTo>
                  <a:pt x="35740" y="58130"/>
                </a:lnTo>
                <a:lnTo>
                  <a:pt x="35780" y="58140"/>
                </a:lnTo>
                <a:lnTo>
                  <a:pt x="35820" y="58150"/>
                </a:lnTo>
                <a:lnTo>
                  <a:pt x="35870" y="58160"/>
                </a:lnTo>
                <a:lnTo>
                  <a:pt x="35920" y="58180"/>
                </a:lnTo>
                <a:lnTo>
                  <a:pt x="35970" y="58180"/>
                </a:lnTo>
                <a:lnTo>
                  <a:pt x="36020" y="58190"/>
                </a:lnTo>
                <a:lnTo>
                  <a:pt x="36060" y="58190"/>
                </a:lnTo>
                <a:lnTo>
                  <a:pt x="36080" y="58190"/>
                </a:lnTo>
                <a:lnTo>
                  <a:pt x="36110" y="58200"/>
                </a:lnTo>
                <a:lnTo>
                  <a:pt x="36130" y="58230"/>
                </a:lnTo>
                <a:lnTo>
                  <a:pt x="36120" y="58260"/>
                </a:lnTo>
                <a:lnTo>
                  <a:pt x="36110" y="58300"/>
                </a:lnTo>
                <a:lnTo>
                  <a:pt x="36100" y="58340"/>
                </a:lnTo>
                <a:lnTo>
                  <a:pt x="36070" y="58380"/>
                </a:lnTo>
                <a:lnTo>
                  <a:pt x="36030" y="58410"/>
                </a:lnTo>
                <a:lnTo>
                  <a:pt x="35980" y="58430"/>
                </a:lnTo>
                <a:lnTo>
                  <a:pt x="35930" y="58460"/>
                </a:lnTo>
                <a:lnTo>
                  <a:pt x="35880" y="58480"/>
                </a:lnTo>
                <a:lnTo>
                  <a:pt x="35840" y="58510"/>
                </a:lnTo>
                <a:lnTo>
                  <a:pt x="35780" y="58520"/>
                </a:lnTo>
                <a:lnTo>
                  <a:pt x="35730" y="58500"/>
                </a:lnTo>
                <a:lnTo>
                  <a:pt x="35670" y="58500"/>
                </a:lnTo>
                <a:lnTo>
                  <a:pt x="35620" y="58520"/>
                </a:lnTo>
                <a:lnTo>
                  <a:pt x="35570" y="58540"/>
                </a:lnTo>
                <a:lnTo>
                  <a:pt x="35520" y="58580"/>
                </a:lnTo>
                <a:lnTo>
                  <a:pt x="35480" y="58610"/>
                </a:lnTo>
                <a:lnTo>
                  <a:pt x="35450" y="58650"/>
                </a:lnTo>
                <a:lnTo>
                  <a:pt x="35440" y="58680"/>
                </a:lnTo>
                <a:lnTo>
                  <a:pt x="35420" y="58710"/>
                </a:lnTo>
                <a:lnTo>
                  <a:pt x="35410" y="58760"/>
                </a:lnTo>
                <a:lnTo>
                  <a:pt x="35390" y="58800"/>
                </a:lnTo>
                <a:lnTo>
                  <a:pt x="35370" y="58840"/>
                </a:lnTo>
                <a:lnTo>
                  <a:pt x="35350" y="58880"/>
                </a:lnTo>
                <a:lnTo>
                  <a:pt x="35340" y="58920"/>
                </a:lnTo>
                <a:lnTo>
                  <a:pt x="35340" y="58970"/>
                </a:lnTo>
                <a:lnTo>
                  <a:pt x="35340" y="59010"/>
                </a:lnTo>
                <a:lnTo>
                  <a:pt x="35340" y="59070"/>
                </a:lnTo>
                <a:lnTo>
                  <a:pt x="35340" y="59120"/>
                </a:lnTo>
                <a:lnTo>
                  <a:pt x="35330" y="59160"/>
                </a:lnTo>
                <a:lnTo>
                  <a:pt x="35320" y="59200"/>
                </a:lnTo>
                <a:lnTo>
                  <a:pt x="35310" y="59240"/>
                </a:lnTo>
                <a:lnTo>
                  <a:pt x="35290" y="59290"/>
                </a:lnTo>
                <a:lnTo>
                  <a:pt x="35260" y="59330"/>
                </a:lnTo>
                <a:lnTo>
                  <a:pt x="35250" y="59380"/>
                </a:lnTo>
                <a:lnTo>
                  <a:pt x="35250" y="59430"/>
                </a:lnTo>
                <a:lnTo>
                  <a:pt x="35260" y="59470"/>
                </a:lnTo>
                <a:lnTo>
                  <a:pt x="35290" y="59500"/>
                </a:lnTo>
                <a:lnTo>
                  <a:pt x="35320" y="59540"/>
                </a:lnTo>
                <a:lnTo>
                  <a:pt x="35340" y="59600"/>
                </a:lnTo>
                <a:lnTo>
                  <a:pt x="35370" y="59640"/>
                </a:lnTo>
                <a:lnTo>
                  <a:pt x="35410" y="59670"/>
                </a:lnTo>
                <a:lnTo>
                  <a:pt x="35440" y="59700"/>
                </a:lnTo>
                <a:lnTo>
                  <a:pt x="35480" y="59720"/>
                </a:lnTo>
                <a:lnTo>
                  <a:pt x="35520" y="59740"/>
                </a:lnTo>
                <a:lnTo>
                  <a:pt x="35550" y="59760"/>
                </a:lnTo>
                <a:lnTo>
                  <a:pt x="35580" y="59780"/>
                </a:lnTo>
                <a:lnTo>
                  <a:pt x="35610" y="59800"/>
                </a:lnTo>
                <a:lnTo>
                  <a:pt x="35640" y="59820"/>
                </a:lnTo>
                <a:lnTo>
                  <a:pt x="35670" y="59840"/>
                </a:lnTo>
                <a:lnTo>
                  <a:pt x="35720" y="59860"/>
                </a:lnTo>
                <a:lnTo>
                  <a:pt x="35760" y="59890"/>
                </a:lnTo>
                <a:lnTo>
                  <a:pt x="35790" y="59900"/>
                </a:lnTo>
                <a:lnTo>
                  <a:pt x="35840" y="59930"/>
                </a:lnTo>
                <a:lnTo>
                  <a:pt x="35900" y="59950"/>
                </a:lnTo>
                <a:lnTo>
                  <a:pt x="35960" y="59970"/>
                </a:lnTo>
                <a:lnTo>
                  <a:pt x="36000" y="59980"/>
                </a:lnTo>
                <a:lnTo>
                  <a:pt x="36040" y="59980"/>
                </a:lnTo>
                <a:lnTo>
                  <a:pt x="36160" y="60030"/>
                </a:lnTo>
                <a:lnTo>
                  <a:pt x="36200" y="60050"/>
                </a:lnTo>
                <a:lnTo>
                  <a:pt x="36240" y="60070"/>
                </a:lnTo>
                <a:lnTo>
                  <a:pt x="36270" y="60100"/>
                </a:lnTo>
                <a:lnTo>
                  <a:pt x="36290" y="60140"/>
                </a:lnTo>
                <a:lnTo>
                  <a:pt x="36320" y="60250"/>
                </a:lnTo>
                <a:lnTo>
                  <a:pt x="36330" y="60300"/>
                </a:lnTo>
                <a:lnTo>
                  <a:pt x="36320" y="60360"/>
                </a:lnTo>
                <a:lnTo>
                  <a:pt x="36320" y="60380"/>
                </a:lnTo>
                <a:lnTo>
                  <a:pt x="36310" y="60420"/>
                </a:lnTo>
                <a:lnTo>
                  <a:pt x="36230" y="60530"/>
                </a:lnTo>
                <a:lnTo>
                  <a:pt x="35990" y="60710"/>
                </a:lnTo>
                <a:lnTo>
                  <a:pt x="35970" y="60750"/>
                </a:lnTo>
                <a:lnTo>
                  <a:pt x="35960" y="60750"/>
                </a:lnTo>
                <a:lnTo>
                  <a:pt x="35930" y="60780"/>
                </a:lnTo>
                <a:lnTo>
                  <a:pt x="35910" y="60810"/>
                </a:lnTo>
                <a:lnTo>
                  <a:pt x="35890" y="60840"/>
                </a:lnTo>
                <a:lnTo>
                  <a:pt x="35870" y="60870"/>
                </a:lnTo>
                <a:lnTo>
                  <a:pt x="35860" y="60900"/>
                </a:lnTo>
                <a:lnTo>
                  <a:pt x="35850" y="60940"/>
                </a:lnTo>
                <a:lnTo>
                  <a:pt x="35840" y="60950"/>
                </a:lnTo>
                <a:lnTo>
                  <a:pt x="35840" y="61180"/>
                </a:lnTo>
                <a:lnTo>
                  <a:pt x="35930" y="61610"/>
                </a:lnTo>
                <a:lnTo>
                  <a:pt x="35930" y="61620"/>
                </a:lnTo>
                <a:lnTo>
                  <a:pt x="35910" y="61650"/>
                </a:lnTo>
                <a:lnTo>
                  <a:pt x="35900" y="61710"/>
                </a:lnTo>
                <a:lnTo>
                  <a:pt x="35900" y="61770"/>
                </a:lnTo>
                <a:lnTo>
                  <a:pt x="35900" y="61820"/>
                </a:lnTo>
                <a:lnTo>
                  <a:pt x="35910" y="61870"/>
                </a:lnTo>
                <a:lnTo>
                  <a:pt x="35920" y="61920"/>
                </a:lnTo>
                <a:lnTo>
                  <a:pt x="35920" y="61950"/>
                </a:lnTo>
                <a:lnTo>
                  <a:pt x="35930" y="61990"/>
                </a:lnTo>
                <a:lnTo>
                  <a:pt x="35950" y="62020"/>
                </a:lnTo>
                <a:lnTo>
                  <a:pt x="35960" y="62050"/>
                </a:lnTo>
                <a:lnTo>
                  <a:pt x="35960" y="62080"/>
                </a:lnTo>
                <a:lnTo>
                  <a:pt x="35480" y="61980"/>
                </a:lnTo>
                <a:lnTo>
                  <a:pt x="35100" y="61880"/>
                </a:lnTo>
                <a:lnTo>
                  <a:pt x="34770" y="61980"/>
                </a:lnTo>
                <a:lnTo>
                  <a:pt x="34560" y="62360"/>
                </a:lnTo>
                <a:lnTo>
                  <a:pt x="34460" y="62940"/>
                </a:lnTo>
                <a:lnTo>
                  <a:pt x="34220" y="63110"/>
                </a:lnTo>
                <a:lnTo>
                  <a:pt x="33750" y="63050"/>
                </a:lnTo>
                <a:lnTo>
                  <a:pt x="33280" y="62670"/>
                </a:lnTo>
                <a:lnTo>
                  <a:pt x="32940" y="62290"/>
                </a:lnTo>
                <a:lnTo>
                  <a:pt x="32360" y="62290"/>
                </a:lnTo>
                <a:lnTo>
                  <a:pt x="31750" y="62250"/>
                </a:lnTo>
                <a:lnTo>
                  <a:pt x="31410" y="62530"/>
                </a:lnTo>
                <a:lnTo>
                  <a:pt x="31450" y="63110"/>
                </a:lnTo>
                <a:lnTo>
                  <a:pt x="31140" y="63600"/>
                </a:lnTo>
                <a:lnTo>
                  <a:pt x="31200" y="64230"/>
                </a:lnTo>
                <a:lnTo>
                  <a:pt x="31060" y="64150"/>
                </a:lnTo>
                <a:lnTo>
                  <a:pt x="30880" y="64270"/>
                </a:lnTo>
                <a:lnTo>
                  <a:pt x="30490" y="64830"/>
                </a:lnTo>
                <a:lnTo>
                  <a:pt x="30330" y="64990"/>
                </a:lnTo>
                <a:lnTo>
                  <a:pt x="30060" y="65020"/>
                </a:lnTo>
                <a:lnTo>
                  <a:pt x="29940" y="64860"/>
                </a:lnTo>
                <a:lnTo>
                  <a:pt x="29920" y="64630"/>
                </a:lnTo>
                <a:lnTo>
                  <a:pt x="29930" y="64390"/>
                </a:lnTo>
                <a:lnTo>
                  <a:pt x="29880" y="64310"/>
                </a:lnTo>
                <a:lnTo>
                  <a:pt x="29760" y="64360"/>
                </a:lnTo>
                <a:lnTo>
                  <a:pt x="29630" y="64440"/>
                </a:lnTo>
                <a:lnTo>
                  <a:pt x="29530" y="64480"/>
                </a:lnTo>
                <a:lnTo>
                  <a:pt x="29400" y="64420"/>
                </a:lnTo>
                <a:lnTo>
                  <a:pt x="29200" y="64230"/>
                </a:lnTo>
                <a:lnTo>
                  <a:pt x="29060" y="64170"/>
                </a:lnTo>
                <a:lnTo>
                  <a:pt x="27250" y="64020"/>
                </a:lnTo>
                <a:lnTo>
                  <a:pt x="26560" y="64120"/>
                </a:lnTo>
                <a:lnTo>
                  <a:pt x="26370" y="64080"/>
                </a:lnTo>
                <a:lnTo>
                  <a:pt x="26240" y="63990"/>
                </a:lnTo>
                <a:lnTo>
                  <a:pt x="26170" y="63890"/>
                </a:lnTo>
                <a:lnTo>
                  <a:pt x="26080" y="63810"/>
                </a:lnTo>
                <a:lnTo>
                  <a:pt x="25930" y="63760"/>
                </a:lnTo>
                <a:lnTo>
                  <a:pt x="25890" y="63790"/>
                </a:lnTo>
                <a:lnTo>
                  <a:pt x="25780" y="63920"/>
                </a:lnTo>
                <a:lnTo>
                  <a:pt x="25720" y="63950"/>
                </a:lnTo>
                <a:lnTo>
                  <a:pt x="25650" y="63940"/>
                </a:lnTo>
                <a:lnTo>
                  <a:pt x="25500" y="63850"/>
                </a:lnTo>
                <a:lnTo>
                  <a:pt x="25410" y="63840"/>
                </a:lnTo>
                <a:lnTo>
                  <a:pt x="24850" y="63910"/>
                </a:lnTo>
                <a:lnTo>
                  <a:pt x="24690" y="63960"/>
                </a:lnTo>
                <a:lnTo>
                  <a:pt x="24570" y="64040"/>
                </a:lnTo>
                <a:lnTo>
                  <a:pt x="24380" y="64240"/>
                </a:lnTo>
                <a:lnTo>
                  <a:pt x="24290" y="64310"/>
                </a:lnTo>
                <a:lnTo>
                  <a:pt x="24070" y="64380"/>
                </a:lnTo>
                <a:lnTo>
                  <a:pt x="23310" y="64390"/>
                </a:lnTo>
                <a:lnTo>
                  <a:pt x="23280" y="64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Noumbiel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1200" y="64230"/>
                </a:moveTo>
                <a:lnTo>
                  <a:pt x="31140" y="63600"/>
                </a:lnTo>
                <a:lnTo>
                  <a:pt x="31450" y="63110"/>
                </a:lnTo>
                <a:lnTo>
                  <a:pt x="31410" y="62530"/>
                </a:lnTo>
                <a:lnTo>
                  <a:pt x="31750" y="62250"/>
                </a:lnTo>
                <a:lnTo>
                  <a:pt x="32360" y="62290"/>
                </a:lnTo>
                <a:lnTo>
                  <a:pt x="32940" y="62290"/>
                </a:lnTo>
                <a:lnTo>
                  <a:pt x="33280" y="62670"/>
                </a:lnTo>
                <a:lnTo>
                  <a:pt x="33750" y="63050"/>
                </a:lnTo>
                <a:lnTo>
                  <a:pt x="34220" y="63110"/>
                </a:lnTo>
                <a:lnTo>
                  <a:pt x="34460" y="62940"/>
                </a:lnTo>
                <a:lnTo>
                  <a:pt x="34560" y="62360"/>
                </a:lnTo>
                <a:lnTo>
                  <a:pt x="34770" y="61980"/>
                </a:lnTo>
                <a:lnTo>
                  <a:pt x="35100" y="61880"/>
                </a:lnTo>
                <a:lnTo>
                  <a:pt x="35480" y="61980"/>
                </a:lnTo>
                <a:lnTo>
                  <a:pt x="35960" y="62080"/>
                </a:lnTo>
                <a:lnTo>
                  <a:pt x="35960" y="62100"/>
                </a:lnTo>
                <a:lnTo>
                  <a:pt x="35950" y="62140"/>
                </a:lnTo>
                <a:lnTo>
                  <a:pt x="35940" y="62190"/>
                </a:lnTo>
                <a:lnTo>
                  <a:pt x="35930" y="62220"/>
                </a:lnTo>
                <a:lnTo>
                  <a:pt x="35930" y="62250"/>
                </a:lnTo>
                <a:lnTo>
                  <a:pt x="35940" y="62300"/>
                </a:lnTo>
                <a:lnTo>
                  <a:pt x="35930" y="62340"/>
                </a:lnTo>
                <a:lnTo>
                  <a:pt x="35940" y="62390"/>
                </a:lnTo>
                <a:lnTo>
                  <a:pt x="35950" y="62440"/>
                </a:lnTo>
                <a:lnTo>
                  <a:pt x="35960" y="62460"/>
                </a:lnTo>
                <a:lnTo>
                  <a:pt x="35960" y="62710"/>
                </a:lnTo>
                <a:lnTo>
                  <a:pt x="36010" y="62950"/>
                </a:lnTo>
                <a:lnTo>
                  <a:pt x="36270" y="63340"/>
                </a:lnTo>
                <a:lnTo>
                  <a:pt x="36350" y="63550"/>
                </a:lnTo>
                <a:lnTo>
                  <a:pt x="36340" y="63850"/>
                </a:lnTo>
                <a:lnTo>
                  <a:pt x="36310" y="63960"/>
                </a:lnTo>
                <a:lnTo>
                  <a:pt x="36280" y="64020"/>
                </a:lnTo>
                <a:lnTo>
                  <a:pt x="36270" y="64070"/>
                </a:lnTo>
                <a:lnTo>
                  <a:pt x="36250" y="64130"/>
                </a:lnTo>
                <a:lnTo>
                  <a:pt x="36240" y="64190"/>
                </a:lnTo>
                <a:lnTo>
                  <a:pt x="36240" y="64230"/>
                </a:lnTo>
                <a:lnTo>
                  <a:pt x="36250" y="64280"/>
                </a:lnTo>
                <a:lnTo>
                  <a:pt x="36250" y="64290"/>
                </a:lnTo>
                <a:lnTo>
                  <a:pt x="36230" y="64380"/>
                </a:lnTo>
                <a:lnTo>
                  <a:pt x="36280" y="64670"/>
                </a:lnTo>
                <a:lnTo>
                  <a:pt x="36550" y="65120"/>
                </a:lnTo>
                <a:lnTo>
                  <a:pt x="36580" y="65230"/>
                </a:lnTo>
                <a:lnTo>
                  <a:pt x="36510" y="65350"/>
                </a:lnTo>
                <a:lnTo>
                  <a:pt x="36470" y="65370"/>
                </a:lnTo>
                <a:lnTo>
                  <a:pt x="36420" y="65400"/>
                </a:lnTo>
                <a:lnTo>
                  <a:pt x="36380" y="65420"/>
                </a:lnTo>
                <a:lnTo>
                  <a:pt x="36340" y="65450"/>
                </a:lnTo>
                <a:lnTo>
                  <a:pt x="36300" y="65490"/>
                </a:lnTo>
                <a:lnTo>
                  <a:pt x="36280" y="65550"/>
                </a:lnTo>
                <a:lnTo>
                  <a:pt x="36270" y="65590"/>
                </a:lnTo>
                <a:lnTo>
                  <a:pt x="36250" y="65620"/>
                </a:lnTo>
                <a:lnTo>
                  <a:pt x="36220" y="65660"/>
                </a:lnTo>
                <a:lnTo>
                  <a:pt x="36210" y="65690"/>
                </a:lnTo>
                <a:lnTo>
                  <a:pt x="36110" y="65790"/>
                </a:lnTo>
                <a:lnTo>
                  <a:pt x="35980" y="66070"/>
                </a:lnTo>
                <a:lnTo>
                  <a:pt x="35970" y="66080"/>
                </a:lnTo>
                <a:lnTo>
                  <a:pt x="35940" y="66110"/>
                </a:lnTo>
                <a:lnTo>
                  <a:pt x="35930" y="66160"/>
                </a:lnTo>
                <a:lnTo>
                  <a:pt x="35920" y="66180"/>
                </a:lnTo>
                <a:lnTo>
                  <a:pt x="35880" y="66430"/>
                </a:lnTo>
                <a:lnTo>
                  <a:pt x="35960" y="66670"/>
                </a:lnTo>
                <a:lnTo>
                  <a:pt x="35980" y="66690"/>
                </a:lnTo>
                <a:lnTo>
                  <a:pt x="35980" y="66730"/>
                </a:lnTo>
                <a:lnTo>
                  <a:pt x="36010" y="66770"/>
                </a:lnTo>
                <a:lnTo>
                  <a:pt x="36040" y="66800"/>
                </a:lnTo>
                <a:lnTo>
                  <a:pt x="36080" y="66820"/>
                </a:lnTo>
                <a:lnTo>
                  <a:pt x="36120" y="66830"/>
                </a:lnTo>
                <a:lnTo>
                  <a:pt x="36160" y="66850"/>
                </a:lnTo>
                <a:lnTo>
                  <a:pt x="36210" y="66860"/>
                </a:lnTo>
                <a:lnTo>
                  <a:pt x="36260" y="66860"/>
                </a:lnTo>
                <a:lnTo>
                  <a:pt x="36300" y="66890"/>
                </a:lnTo>
                <a:lnTo>
                  <a:pt x="36320" y="66940"/>
                </a:lnTo>
                <a:lnTo>
                  <a:pt x="36320" y="66990"/>
                </a:lnTo>
                <a:lnTo>
                  <a:pt x="36330" y="67030"/>
                </a:lnTo>
                <a:lnTo>
                  <a:pt x="36330" y="67070"/>
                </a:lnTo>
                <a:lnTo>
                  <a:pt x="36340" y="67110"/>
                </a:lnTo>
                <a:lnTo>
                  <a:pt x="36350" y="67160"/>
                </a:lnTo>
                <a:lnTo>
                  <a:pt x="36350" y="67210"/>
                </a:lnTo>
                <a:lnTo>
                  <a:pt x="36370" y="67250"/>
                </a:lnTo>
                <a:lnTo>
                  <a:pt x="36410" y="67290"/>
                </a:lnTo>
                <a:lnTo>
                  <a:pt x="36430" y="67310"/>
                </a:lnTo>
                <a:lnTo>
                  <a:pt x="36370" y="67360"/>
                </a:lnTo>
                <a:lnTo>
                  <a:pt x="36270" y="67530"/>
                </a:lnTo>
                <a:lnTo>
                  <a:pt x="36210" y="67720"/>
                </a:lnTo>
                <a:lnTo>
                  <a:pt x="36210" y="67770"/>
                </a:lnTo>
                <a:lnTo>
                  <a:pt x="36180" y="67790"/>
                </a:lnTo>
                <a:lnTo>
                  <a:pt x="36150" y="67830"/>
                </a:lnTo>
                <a:lnTo>
                  <a:pt x="36150" y="67870"/>
                </a:lnTo>
                <a:lnTo>
                  <a:pt x="36160" y="67910"/>
                </a:lnTo>
                <a:lnTo>
                  <a:pt x="36160" y="67950"/>
                </a:lnTo>
                <a:lnTo>
                  <a:pt x="36160" y="67990"/>
                </a:lnTo>
                <a:lnTo>
                  <a:pt x="36170" y="68050"/>
                </a:lnTo>
                <a:lnTo>
                  <a:pt x="36160" y="68100"/>
                </a:lnTo>
                <a:lnTo>
                  <a:pt x="36180" y="68160"/>
                </a:lnTo>
                <a:lnTo>
                  <a:pt x="36210" y="68220"/>
                </a:lnTo>
                <a:lnTo>
                  <a:pt x="36230" y="68250"/>
                </a:lnTo>
                <a:lnTo>
                  <a:pt x="36250" y="68280"/>
                </a:lnTo>
                <a:lnTo>
                  <a:pt x="36260" y="68320"/>
                </a:lnTo>
                <a:lnTo>
                  <a:pt x="36290" y="68350"/>
                </a:lnTo>
                <a:lnTo>
                  <a:pt x="36330" y="68390"/>
                </a:lnTo>
                <a:lnTo>
                  <a:pt x="36350" y="68420"/>
                </a:lnTo>
                <a:lnTo>
                  <a:pt x="36410" y="68430"/>
                </a:lnTo>
                <a:lnTo>
                  <a:pt x="36440" y="68450"/>
                </a:lnTo>
                <a:lnTo>
                  <a:pt x="36460" y="68470"/>
                </a:lnTo>
                <a:lnTo>
                  <a:pt x="36480" y="68500"/>
                </a:lnTo>
                <a:lnTo>
                  <a:pt x="36520" y="68540"/>
                </a:lnTo>
                <a:lnTo>
                  <a:pt x="36550" y="68570"/>
                </a:lnTo>
                <a:lnTo>
                  <a:pt x="36580" y="68610"/>
                </a:lnTo>
                <a:lnTo>
                  <a:pt x="36630" y="68650"/>
                </a:lnTo>
                <a:lnTo>
                  <a:pt x="36710" y="68670"/>
                </a:lnTo>
                <a:lnTo>
                  <a:pt x="36750" y="68680"/>
                </a:lnTo>
                <a:lnTo>
                  <a:pt x="37100" y="69120"/>
                </a:lnTo>
                <a:lnTo>
                  <a:pt x="36740" y="69470"/>
                </a:lnTo>
                <a:lnTo>
                  <a:pt x="36460" y="70060"/>
                </a:lnTo>
                <a:lnTo>
                  <a:pt x="36240" y="70250"/>
                </a:lnTo>
                <a:lnTo>
                  <a:pt x="35970" y="70230"/>
                </a:lnTo>
                <a:lnTo>
                  <a:pt x="35710" y="70030"/>
                </a:lnTo>
                <a:lnTo>
                  <a:pt x="34560" y="68490"/>
                </a:lnTo>
                <a:lnTo>
                  <a:pt x="33990" y="67380"/>
                </a:lnTo>
                <a:lnTo>
                  <a:pt x="33780" y="66830"/>
                </a:lnTo>
                <a:lnTo>
                  <a:pt x="33640" y="66560"/>
                </a:lnTo>
                <a:lnTo>
                  <a:pt x="33460" y="66380"/>
                </a:lnTo>
                <a:lnTo>
                  <a:pt x="33240" y="66330"/>
                </a:lnTo>
                <a:lnTo>
                  <a:pt x="32850" y="66440"/>
                </a:lnTo>
                <a:lnTo>
                  <a:pt x="32640" y="66430"/>
                </a:lnTo>
                <a:lnTo>
                  <a:pt x="32440" y="66270"/>
                </a:lnTo>
                <a:lnTo>
                  <a:pt x="32330" y="65990"/>
                </a:lnTo>
                <a:lnTo>
                  <a:pt x="32180" y="65430"/>
                </a:lnTo>
                <a:lnTo>
                  <a:pt x="31950" y="65150"/>
                </a:lnTo>
                <a:lnTo>
                  <a:pt x="31690" y="65090"/>
                </a:lnTo>
                <a:lnTo>
                  <a:pt x="31430" y="65080"/>
                </a:lnTo>
                <a:lnTo>
                  <a:pt x="31230" y="64970"/>
                </a:lnTo>
                <a:lnTo>
                  <a:pt x="31180" y="64730"/>
                </a:lnTo>
                <a:lnTo>
                  <a:pt x="31200" y="64460"/>
                </a:lnTo>
                <a:lnTo>
                  <a:pt x="31200" y="64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Oudalan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70320" y="11010"/>
                </a:moveTo>
                <a:lnTo>
                  <a:pt x="70060" y="11310"/>
                </a:lnTo>
                <a:lnTo>
                  <a:pt x="69830" y="11430"/>
                </a:lnTo>
                <a:lnTo>
                  <a:pt x="69630" y="11440"/>
                </a:lnTo>
                <a:lnTo>
                  <a:pt x="69270" y="12380"/>
                </a:lnTo>
                <a:lnTo>
                  <a:pt x="69010" y="12670"/>
                </a:lnTo>
                <a:lnTo>
                  <a:pt x="68770" y="13050"/>
                </a:lnTo>
                <a:lnTo>
                  <a:pt x="67980" y="13980"/>
                </a:lnTo>
                <a:lnTo>
                  <a:pt x="67650" y="14070"/>
                </a:lnTo>
                <a:lnTo>
                  <a:pt x="67150" y="13950"/>
                </a:lnTo>
                <a:lnTo>
                  <a:pt x="66560" y="13940"/>
                </a:lnTo>
                <a:lnTo>
                  <a:pt x="66040" y="14030"/>
                </a:lnTo>
                <a:lnTo>
                  <a:pt x="65600" y="13930"/>
                </a:lnTo>
                <a:lnTo>
                  <a:pt x="65150" y="13880"/>
                </a:lnTo>
                <a:lnTo>
                  <a:pt x="64340" y="14280"/>
                </a:lnTo>
                <a:lnTo>
                  <a:pt x="62210" y="14480"/>
                </a:lnTo>
                <a:lnTo>
                  <a:pt x="61480" y="14480"/>
                </a:lnTo>
                <a:lnTo>
                  <a:pt x="61270" y="14410"/>
                </a:lnTo>
                <a:lnTo>
                  <a:pt x="60960" y="14080"/>
                </a:lnTo>
                <a:lnTo>
                  <a:pt x="60800" y="13570"/>
                </a:lnTo>
                <a:lnTo>
                  <a:pt x="60700" y="12310"/>
                </a:lnTo>
                <a:lnTo>
                  <a:pt x="60550" y="12170"/>
                </a:lnTo>
                <a:lnTo>
                  <a:pt x="60370" y="12020"/>
                </a:lnTo>
                <a:lnTo>
                  <a:pt x="60100" y="11710"/>
                </a:lnTo>
                <a:lnTo>
                  <a:pt x="59820" y="11190"/>
                </a:lnTo>
                <a:lnTo>
                  <a:pt x="58980" y="10360"/>
                </a:lnTo>
                <a:lnTo>
                  <a:pt x="58970" y="10080"/>
                </a:lnTo>
                <a:lnTo>
                  <a:pt x="58850" y="9740"/>
                </a:lnTo>
                <a:lnTo>
                  <a:pt x="58560" y="9220"/>
                </a:lnTo>
                <a:lnTo>
                  <a:pt x="57840" y="8210"/>
                </a:lnTo>
                <a:lnTo>
                  <a:pt x="57480" y="7970"/>
                </a:lnTo>
                <a:lnTo>
                  <a:pt x="56930" y="7220"/>
                </a:lnTo>
                <a:lnTo>
                  <a:pt x="56250" y="6720"/>
                </a:lnTo>
                <a:lnTo>
                  <a:pt x="56010" y="6470"/>
                </a:lnTo>
                <a:lnTo>
                  <a:pt x="58360" y="4370"/>
                </a:lnTo>
                <a:lnTo>
                  <a:pt x="58380" y="4350"/>
                </a:lnTo>
                <a:lnTo>
                  <a:pt x="58520" y="4260"/>
                </a:lnTo>
                <a:lnTo>
                  <a:pt x="58690" y="4140"/>
                </a:lnTo>
                <a:lnTo>
                  <a:pt x="58780" y="4060"/>
                </a:lnTo>
                <a:lnTo>
                  <a:pt x="58940" y="3950"/>
                </a:lnTo>
                <a:lnTo>
                  <a:pt x="59030" y="3880"/>
                </a:lnTo>
                <a:lnTo>
                  <a:pt x="59190" y="3750"/>
                </a:lnTo>
                <a:lnTo>
                  <a:pt x="59300" y="3670"/>
                </a:lnTo>
                <a:lnTo>
                  <a:pt x="59450" y="3560"/>
                </a:lnTo>
                <a:lnTo>
                  <a:pt x="59470" y="3540"/>
                </a:lnTo>
                <a:lnTo>
                  <a:pt x="59500" y="3500"/>
                </a:lnTo>
                <a:lnTo>
                  <a:pt x="59550" y="3470"/>
                </a:lnTo>
                <a:lnTo>
                  <a:pt x="59740" y="3380"/>
                </a:lnTo>
                <a:lnTo>
                  <a:pt x="59760" y="3370"/>
                </a:lnTo>
                <a:lnTo>
                  <a:pt x="59850" y="3360"/>
                </a:lnTo>
                <a:lnTo>
                  <a:pt x="59940" y="3350"/>
                </a:lnTo>
                <a:lnTo>
                  <a:pt x="60020" y="3350"/>
                </a:lnTo>
                <a:lnTo>
                  <a:pt x="60150" y="3350"/>
                </a:lnTo>
                <a:lnTo>
                  <a:pt x="60480" y="3350"/>
                </a:lnTo>
                <a:lnTo>
                  <a:pt x="60790" y="3350"/>
                </a:lnTo>
                <a:lnTo>
                  <a:pt x="61150" y="3350"/>
                </a:lnTo>
                <a:lnTo>
                  <a:pt x="61430" y="3350"/>
                </a:lnTo>
                <a:lnTo>
                  <a:pt x="61620" y="3350"/>
                </a:lnTo>
                <a:lnTo>
                  <a:pt x="61710" y="3360"/>
                </a:lnTo>
                <a:lnTo>
                  <a:pt x="61790" y="3360"/>
                </a:lnTo>
                <a:lnTo>
                  <a:pt x="62120" y="3360"/>
                </a:lnTo>
                <a:lnTo>
                  <a:pt x="62390" y="3360"/>
                </a:lnTo>
                <a:lnTo>
                  <a:pt x="62630" y="3360"/>
                </a:lnTo>
                <a:lnTo>
                  <a:pt x="62720" y="3400"/>
                </a:lnTo>
                <a:lnTo>
                  <a:pt x="62990" y="4120"/>
                </a:lnTo>
                <a:lnTo>
                  <a:pt x="63100" y="4270"/>
                </a:lnTo>
                <a:lnTo>
                  <a:pt x="63430" y="4280"/>
                </a:lnTo>
                <a:lnTo>
                  <a:pt x="63510" y="4240"/>
                </a:lnTo>
                <a:lnTo>
                  <a:pt x="63540" y="4290"/>
                </a:lnTo>
                <a:lnTo>
                  <a:pt x="63570" y="4320"/>
                </a:lnTo>
                <a:lnTo>
                  <a:pt x="63700" y="4250"/>
                </a:lnTo>
                <a:lnTo>
                  <a:pt x="63950" y="4110"/>
                </a:lnTo>
                <a:lnTo>
                  <a:pt x="64210" y="3950"/>
                </a:lnTo>
                <a:lnTo>
                  <a:pt x="64300" y="3900"/>
                </a:lnTo>
                <a:lnTo>
                  <a:pt x="64390" y="3860"/>
                </a:lnTo>
                <a:lnTo>
                  <a:pt x="64510" y="3780"/>
                </a:lnTo>
                <a:lnTo>
                  <a:pt x="64610" y="3720"/>
                </a:lnTo>
                <a:lnTo>
                  <a:pt x="64790" y="3630"/>
                </a:lnTo>
                <a:lnTo>
                  <a:pt x="64830" y="3600"/>
                </a:lnTo>
                <a:lnTo>
                  <a:pt x="65270" y="3520"/>
                </a:lnTo>
                <a:lnTo>
                  <a:pt x="65890" y="3670"/>
                </a:lnTo>
                <a:lnTo>
                  <a:pt x="65920" y="3680"/>
                </a:lnTo>
                <a:lnTo>
                  <a:pt x="66090" y="3740"/>
                </a:lnTo>
                <a:lnTo>
                  <a:pt x="66210" y="3780"/>
                </a:lnTo>
                <a:lnTo>
                  <a:pt x="66320" y="3810"/>
                </a:lnTo>
                <a:lnTo>
                  <a:pt x="67610" y="4350"/>
                </a:lnTo>
                <a:lnTo>
                  <a:pt x="70500" y="5360"/>
                </a:lnTo>
                <a:lnTo>
                  <a:pt x="70530" y="5630"/>
                </a:lnTo>
                <a:lnTo>
                  <a:pt x="70430" y="5790"/>
                </a:lnTo>
                <a:lnTo>
                  <a:pt x="70270" y="5920"/>
                </a:lnTo>
                <a:lnTo>
                  <a:pt x="70130" y="6110"/>
                </a:lnTo>
                <a:lnTo>
                  <a:pt x="70110" y="6450"/>
                </a:lnTo>
                <a:lnTo>
                  <a:pt x="70440" y="7140"/>
                </a:lnTo>
                <a:lnTo>
                  <a:pt x="70520" y="7500"/>
                </a:lnTo>
                <a:lnTo>
                  <a:pt x="69750" y="9690"/>
                </a:lnTo>
                <a:lnTo>
                  <a:pt x="69820" y="10290"/>
                </a:lnTo>
                <a:lnTo>
                  <a:pt x="70160" y="10860"/>
                </a:lnTo>
                <a:lnTo>
                  <a:pt x="70320" y="11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Soum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56010" y="6470"/>
                </a:moveTo>
                <a:lnTo>
                  <a:pt x="56250" y="6720"/>
                </a:lnTo>
                <a:lnTo>
                  <a:pt x="56930" y="7220"/>
                </a:lnTo>
                <a:lnTo>
                  <a:pt x="57480" y="7970"/>
                </a:lnTo>
                <a:lnTo>
                  <a:pt x="57840" y="8210"/>
                </a:lnTo>
                <a:lnTo>
                  <a:pt x="58560" y="9220"/>
                </a:lnTo>
                <a:lnTo>
                  <a:pt x="58850" y="9740"/>
                </a:lnTo>
                <a:lnTo>
                  <a:pt x="58970" y="10080"/>
                </a:lnTo>
                <a:lnTo>
                  <a:pt x="58980" y="10360"/>
                </a:lnTo>
                <a:lnTo>
                  <a:pt x="59820" y="11190"/>
                </a:lnTo>
                <a:lnTo>
                  <a:pt x="60100" y="11710"/>
                </a:lnTo>
                <a:lnTo>
                  <a:pt x="60370" y="12020"/>
                </a:lnTo>
                <a:lnTo>
                  <a:pt x="60550" y="12170"/>
                </a:lnTo>
                <a:lnTo>
                  <a:pt x="60700" y="12310"/>
                </a:lnTo>
                <a:lnTo>
                  <a:pt x="60800" y="13570"/>
                </a:lnTo>
                <a:lnTo>
                  <a:pt x="60960" y="14080"/>
                </a:lnTo>
                <a:lnTo>
                  <a:pt x="61270" y="14410"/>
                </a:lnTo>
                <a:lnTo>
                  <a:pt x="61480" y="14480"/>
                </a:lnTo>
                <a:lnTo>
                  <a:pt x="61580" y="14660"/>
                </a:lnTo>
                <a:lnTo>
                  <a:pt x="61670" y="15080"/>
                </a:lnTo>
                <a:lnTo>
                  <a:pt x="61590" y="15600"/>
                </a:lnTo>
                <a:lnTo>
                  <a:pt x="61430" y="16070"/>
                </a:lnTo>
                <a:lnTo>
                  <a:pt x="61120" y="16370"/>
                </a:lnTo>
                <a:lnTo>
                  <a:pt x="60760" y="16510"/>
                </a:lnTo>
                <a:lnTo>
                  <a:pt x="60620" y="16510"/>
                </a:lnTo>
                <a:lnTo>
                  <a:pt x="60430" y="16520"/>
                </a:lnTo>
                <a:lnTo>
                  <a:pt x="59830" y="17100"/>
                </a:lnTo>
                <a:lnTo>
                  <a:pt x="58210" y="17930"/>
                </a:lnTo>
                <a:lnTo>
                  <a:pt x="56730" y="18270"/>
                </a:lnTo>
                <a:lnTo>
                  <a:pt x="55910" y="18680"/>
                </a:lnTo>
                <a:lnTo>
                  <a:pt x="55630" y="18640"/>
                </a:lnTo>
                <a:lnTo>
                  <a:pt x="54760" y="18990"/>
                </a:lnTo>
                <a:lnTo>
                  <a:pt x="54170" y="19000"/>
                </a:lnTo>
                <a:lnTo>
                  <a:pt x="53650" y="19080"/>
                </a:lnTo>
                <a:lnTo>
                  <a:pt x="53160" y="19220"/>
                </a:lnTo>
                <a:lnTo>
                  <a:pt x="52680" y="19260"/>
                </a:lnTo>
                <a:lnTo>
                  <a:pt x="52630" y="19190"/>
                </a:lnTo>
                <a:lnTo>
                  <a:pt x="52290" y="19050"/>
                </a:lnTo>
                <a:lnTo>
                  <a:pt x="51700" y="18920"/>
                </a:lnTo>
                <a:lnTo>
                  <a:pt x="51070" y="18630"/>
                </a:lnTo>
                <a:lnTo>
                  <a:pt x="50640" y="18150"/>
                </a:lnTo>
                <a:lnTo>
                  <a:pt x="50490" y="17580"/>
                </a:lnTo>
                <a:lnTo>
                  <a:pt x="50360" y="17320"/>
                </a:lnTo>
                <a:lnTo>
                  <a:pt x="49430" y="17810"/>
                </a:lnTo>
                <a:lnTo>
                  <a:pt x="48960" y="17860"/>
                </a:lnTo>
                <a:lnTo>
                  <a:pt x="48500" y="18230"/>
                </a:lnTo>
                <a:lnTo>
                  <a:pt x="47920" y="19370"/>
                </a:lnTo>
                <a:lnTo>
                  <a:pt x="47510" y="18970"/>
                </a:lnTo>
                <a:lnTo>
                  <a:pt x="47140" y="18550"/>
                </a:lnTo>
                <a:lnTo>
                  <a:pt x="46500" y="17380"/>
                </a:lnTo>
                <a:lnTo>
                  <a:pt x="46470" y="16910"/>
                </a:lnTo>
                <a:lnTo>
                  <a:pt x="46570" y="16440"/>
                </a:lnTo>
                <a:lnTo>
                  <a:pt x="46580" y="16240"/>
                </a:lnTo>
                <a:lnTo>
                  <a:pt x="45890" y="15860"/>
                </a:lnTo>
                <a:lnTo>
                  <a:pt x="44920" y="15150"/>
                </a:lnTo>
                <a:lnTo>
                  <a:pt x="44560" y="14950"/>
                </a:lnTo>
                <a:lnTo>
                  <a:pt x="44100" y="14360"/>
                </a:lnTo>
                <a:lnTo>
                  <a:pt x="44410" y="14220"/>
                </a:lnTo>
                <a:lnTo>
                  <a:pt x="44660" y="14070"/>
                </a:lnTo>
                <a:lnTo>
                  <a:pt x="44710" y="13930"/>
                </a:lnTo>
                <a:lnTo>
                  <a:pt x="44800" y="13730"/>
                </a:lnTo>
                <a:lnTo>
                  <a:pt x="44870" y="13570"/>
                </a:lnTo>
                <a:lnTo>
                  <a:pt x="44950" y="13440"/>
                </a:lnTo>
                <a:lnTo>
                  <a:pt x="44990" y="13260"/>
                </a:lnTo>
                <a:lnTo>
                  <a:pt x="45010" y="13100"/>
                </a:lnTo>
                <a:lnTo>
                  <a:pt x="45020" y="12920"/>
                </a:lnTo>
                <a:lnTo>
                  <a:pt x="45020" y="12720"/>
                </a:lnTo>
                <a:lnTo>
                  <a:pt x="45020" y="12560"/>
                </a:lnTo>
                <a:lnTo>
                  <a:pt x="45000" y="12360"/>
                </a:lnTo>
                <a:lnTo>
                  <a:pt x="45010" y="12220"/>
                </a:lnTo>
                <a:lnTo>
                  <a:pt x="45040" y="12080"/>
                </a:lnTo>
                <a:lnTo>
                  <a:pt x="45070" y="11930"/>
                </a:lnTo>
                <a:lnTo>
                  <a:pt x="45120" y="11850"/>
                </a:lnTo>
                <a:lnTo>
                  <a:pt x="45170" y="11780"/>
                </a:lnTo>
                <a:lnTo>
                  <a:pt x="45170" y="11710"/>
                </a:lnTo>
                <a:lnTo>
                  <a:pt x="45180" y="11580"/>
                </a:lnTo>
                <a:lnTo>
                  <a:pt x="45190" y="11400"/>
                </a:lnTo>
                <a:lnTo>
                  <a:pt x="45200" y="11240"/>
                </a:lnTo>
                <a:lnTo>
                  <a:pt x="45210" y="11050"/>
                </a:lnTo>
                <a:lnTo>
                  <a:pt x="45230" y="10740"/>
                </a:lnTo>
                <a:lnTo>
                  <a:pt x="45240" y="10580"/>
                </a:lnTo>
                <a:lnTo>
                  <a:pt x="45240" y="10500"/>
                </a:lnTo>
                <a:lnTo>
                  <a:pt x="45390" y="10440"/>
                </a:lnTo>
                <a:lnTo>
                  <a:pt x="45950" y="10410"/>
                </a:lnTo>
                <a:lnTo>
                  <a:pt x="46890" y="10490"/>
                </a:lnTo>
                <a:lnTo>
                  <a:pt x="47700" y="10440"/>
                </a:lnTo>
                <a:lnTo>
                  <a:pt x="48500" y="10290"/>
                </a:lnTo>
                <a:lnTo>
                  <a:pt x="52480" y="7690"/>
                </a:lnTo>
                <a:lnTo>
                  <a:pt x="52970" y="7460"/>
                </a:lnTo>
                <a:lnTo>
                  <a:pt x="53600" y="7300"/>
                </a:lnTo>
                <a:lnTo>
                  <a:pt x="53680" y="7300"/>
                </a:lnTo>
                <a:lnTo>
                  <a:pt x="53990" y="7290"/>
                </a:lnTo>
                <a:lnTo>
                  <a:pt x="54520" y="7150"/>
                </a:lnTo>
                <a:lnTo>
                  <a:pt x="54910" y="7020"/>
                </a:lnTo>
                <a:lnTo>
                  <a:pt x="55220" y="6970"/>
                </a:lnTo>
                <a:lnTo>
                  <a:pt x="55400" y="6880"/>
                </a:lnTo>
                <a:lnTo>
                  <a:pt x="55520" y="6760"/>
                </a:lnTo>
                <a:lnTo>
                  <a:pt x="55600" y="6720"/>
                </a:lnTo>
                <a:lnTo>
                  <a:pt x="56010" y="6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Loroum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4100" y="14360"/>
                </a:moveTo>
                <a:lnTo>
                  <a:pt x="44560" y="14950"/>
                </a:lnTo>
                <a:lnTo>
                  <a:pt x="44920" y="15150"/>
                </a:lnTo>
                <a:lnTo>
                  <a:pt x="45890" y="15860"/>
                </a:lnTo>
                <a:lnTo>
                  <a:pt x="46580" y="16240"/>
                </a:lnTo>
                <a:lnTo>
                  <a:pt x="46570" y="16440"/>
                </a:lnTo>
                <a:lnTo>
                  <a:pt x="46470" y="16910"/>
                </a:lnTo>
                <a:lnTo>
                  <a:pt x="46500" y="17380"/>
                </a:lnTo>
                <a:lnTo>
                  <a:pt x="47140" y="18550"/>
                </a:lnTo>
                <a:lnTo>
                  <a:pt x="47510" y="18970"/>
                </a:lnTo>
                <a:lnTo>
                  <a:pt x="47920" y="19370"/>
                </a:lnTo>
                <a:lnTo>
                  <a:pt x="47990" y="19440"/>
                </a:lnTo>
                <a:lnTo>
                  <a:pt x="48110" y="19620"/>
                </a:lnTo>
                <a:lnTo>
                  <a:pt x="48110" y="19940"/>
                </a:lnTo>
                <a:lnTo>
                  <a:pt x="47830" y="20120"/>
                </a:lnTo>
                <a:lnTo>
                  <a:pt x="47400" y="20250"/>
                </a:lnTo>
                <a:lnTo>
                  <a:pt x="46930" y="20500"/>
                </a:lnTo>
                <a:lnTo>
                  <a:pt x="46540" y="20830"/>
                </a:lnTo>
                <a:lnTo>
                  <a:pt x="46410" y="21330"/>
                </a:lnTo>
                <a:lnTo>
                  <a:pt x="46420" y="21590"/>
                </a:lnTo>
                <a:lnTo>
                  <a:pt x="45920" y="21710"/>
                </a:lnTo>
                <a:lnTo>
                  <a:pt x="45560" y="21750"/>
                </a:lnTo>
                <a:lnTo>
                  <a:pt x="44960" y="21880"/>
                </a:lnTo>
                <a:lnTo>
                  <a:pt x="44690" y="21810"/>
                </a:lnTo>
                <a:lnTo>
                  <a:pt x="44350" y="21780"/>
                </a:lnTo>
                <a:lnTo>
                  <a:pt x="43930" y="21810"/>
                </a:lnTo>
                <a:lnTo>
                  <a:pt x="43690" y="21750"/>
                </a:lnTo>
                <a:lnTo>
                  <a:pt x="43310" y="20200"/>
                </a:lnTo>
                <a:lnTo>
                  <a:pt x="42960" y="19170"/>
                </a:lnTo>
                <a:lnTo>
                  <a:pt x="42870" y="19040"/>
                </a:lnTo>
                <a:lnTo>
                  <a:pt x="42630" y="18530"/>
                </a:lnTo>
                <a:lnTo>
                  <a:pt x="42650" y="18140"/>
                </a:lnTo>
                <a:lnTo>
                  <a:pt x="42730" y="17770"/>
                </a:lnTo>
                <a:lnTo>
                  <a:pt x="42520" y="17560"/>
                </a:lnTo>
                <a:lnTo>
                  <a:pt x="42170" y="17450"/>
                </a:lnTo>
                <a:lnTo>
                  <a:pt x="41970" y="17160"/>
                </a:lnTo>
                <a:lnTo>
                  <a:pt x="41900" y="16530"/>
                </a:lnTo>
                <a:lnTo>
                  <a:pt x="41720" y="16440"/>
                </a:lnTo>
                <a:lnTo>
                  <a:pt x="41450" y="16350"/>
                </a:lnTo>
                <a:lnTo>
                  <a:pt x="40960" y="15840"/>
                </a:lnTo>
                <a:lnTo>
                  <a:pt x="40580" y="15660"/>
                </a:lnTo>
                <a:lnTo>
                  <a:pt x="40190" y="15650"/>
                </a:lnTo>
                <a:lnTo>
                  <a:pt x="39920" y="15820"/>
                </a:lnTo>
                <a:lnTo>
                  <a:pt x="39710" y="16010"/>
                </a:lnTo>
                <a:lnTo>
                  <a:pt x="39600" y="16190"/>
                </a:lnTo>
                <a:lnTo>
                  <a:pt x="39440" y="16230"/>
                </a:lnTo>
                <a:lnTo>
                  <a:pt x="39240" y="16170"/>
                </a:lnTo>
                <a:lnTo>
                  <a:pt x="39060" y="16240"/>
                </a:lnTo>
                <a:lnTo>
                  <a:pt x="38910" y="16360"/>
                </a:lnTo>
                <a:lnTo>
                  <a:pt x="38740" y="16360"/>
                </a:lnTo>
                <a:lnTo>
                  <a:pt x="38490" y="16280"/>
                </a:lnTo>
                <a:lnTo>
                  <a:pt x="38380" y="16180"/>
                </a:lnTo>
                <a:lnTo>
                  <a:pt x="38390" y="15930"/>
                </a:lnTo>
                <a:lnTo>
                  <a:pt x="38280" y="15620"/>
                </a:lnTo>
                <a:lnTo>
                  <a:pt x="37870" y="15070"/>
                </a:lnTo>
                <a:lnTo>
                  <a:pt x="37320" y="14560"/>
                </a:lnTo>
                <a:lnTo>
                  <a:pt x="37520" y="14360"/>
                </a:lnTo>
                <a:lnTo>
                  <a:pt x="37820" y="14070"/>
                </a:lnTo>
                <a:lnTo>
                  <a:pt x="37990" y="13910"/>
                </a:lnTo>
                <a:lnTo>
                  <a:pt x="38080" y="13820"/>
                </a:lnTo>
                <a:lnTo>
                  <a:pt x="38190" y="13720"/>
                </a:lnTo>
                <a:lnTo>
                  <a:pt x="38270" y="13660"/>
                </a:lnTo>
                <a:lnTo>
                  <a:pt x="38390" y="13560"/>
                </a:lnTo>
                <a:lnTo>
                  <a:pt x="38640" y="13380"/>
                </a:lnTo>
                <a:lnTo>
                  <a:pt x="38760" y="13290"/>
                </a:lnTo>
                <a:lnTo>
                  <a:pt x="39090" y="13050"/>
                </a:lnTo>
                <a:lnTo>
                  <a:pt x="39190" y="12970"/>
                </a:lnTo>
                <a:lnTo>
                  <a:pt x="39710" y="12840"/>
                </a:lnTo>
                <a:lnTo>
                  <a:pt x="40590" y="13030"/>
                </a:lnTo>
                <a:lnTo>
                  <a:pt x="43270" y="14320"/>
                </a:lnTo>
                <a:lnTo>
                  <a:pt x="43640" y="14410"/>
                </a:lnTo>
                <a:lnTo>
                  <a:pt x="43700" y="14400"/>
                </a:lnTo>
                <a:lnTo>
                  <a:pt x="43750" y="14430"/>
                </a:lnTo>
                <a:lnTo>
                  <a:pt x="43760" y="14440"/>
                </a:lnTo>
                <a:lnTo>
                  <a:pt x="43790" y="14470"/>
                </a:lnTo>
                <a:lnTo>
                  <a:pt x="43820" y="14480"/>
                </a:lnTo>
                <a:lnTo>
                  <a:pt x="43860" y="14480"/>
                </a:lnTo>
                <a:lnTo>
                  <a:pt x="43880" y="14470"/>
                </a:lnTo>
                <a:lnTo>
                  <a:pt x="44100" y="14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Yateng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7320" y="14560"/>
                </a:moveTo>
                <a:lnTo>
                  <a:pt x="37870" y="15070"/>
                </a:lnTo>
                <a:lnTo>
                  <a:pt x="38280" y="15620"/>
                </a:lnTo>
                <a:lnTo>
                  <a:pt x="38390" y="15930"/>
                </a:lnTo>
                <a:lnTo>
                  <a:pt x="38380" y="16180"/>
                </a:lnTo>
                <a:lnTo>
                  <a:pt x="38490" y="16280"/>
                </a:lnTo>
                <a:lnTo>
                  <a:pt x="38740" y="16360"/>
                </a:lnTo>
                <a:lnTo>
                  <a:pt x="38910" y="16360"/>
                </a:lnTo>
                <a:lnTo>
                  <a:pt x="39060" y="16240"/>
                </a:lnTo>
                <a:lnTo>
                  <a:pt x="39240" y="16170"/>
                </a:lnTo>
                <a:lnTo>
                  <a:pt x="39440" y="16230"/>
                </a:lnTo>
                <a:lnTo>
                  <a:pt x="39600" y="16190"/>
                </a:lnTo>
                <a:lnTo>
                  <a:pt x="39710" y="16010"/>
                </a:lnTo>
                <a:lnTo>
                  <a:pt x="39920" y="15820"/>
                </a:lnTo>
                <a:lnTo>
                  <a:pt x="40190" y="15650"/>
                </a:lnTo>
                <a:lnTo>
                  <a:pt x="40580" y="15660"/>
                </a:lnTo>
                <a:lnTo>
                  <a:pt x="40960" y="15840"/>
                </a:lnTo>
                <a:lnTo>
                  <a:pt x="41450" y="16350"/>
                </a:lnTo>
                <a:lnTo>
                  <a:pt x="41720" y="16440"/>
                </a:lnTo>
                <a:lnTo>
                  <a:pt x="41900" y="16530"/>
                </a:lnTo>
                <a:lnTo>
                  <a:pt x="41970" y="17160"/>
                </a:lnTo>
                <a:lnTo>
                  <a:pt x="42170" y="17450"/>
                </a:lnTo>
                <a:lnTo>
                  <a:pt x="42520" y="17560"/>
                </a:lnTo>
                <a:lnTo>
                  <a:pt x="42730" y="17770"/>
                </a:lnTo>
                <a:lnTo>
                  <a:pt x="42650" y="18140"/>
                </a:lnTo>
                <a:lnTo>
                  <a:pt x="42630" y="18530"/>
                </a:lnTo>
                <a:lnTo>
                  <a:pt x="42870" y="19040"/>
                </a:lnTo>
                <a:lnTo>
                  <a:pt x="42960" y="19170"/>
                </a:lnTo>
                <a:lnTo>
                  <a:pt x="43310" y="20200"/>
                </a:lnTo>
                <a:lnTo>
                  <a:pt x="43690" y="21750"/>
                </a:lnTo>
                <a:lnTo>
                  <a:pt x="43930" y="21810"/>
                </a:lnTo>
                <a:lnTo>
                  <a:pt x="44350" y="21780"/>
                </a:lnTo>
                <a:lnTo>
                  <a:pt x="44690" y="21810"/>
                </a:lnTo>
                <a:lnTo>
                  <a:pt x="44960" y="21880"/>
                </a:lnTo>
                <a:lnTo>
                  <a:pt x="45560" y="21750"/>
                </a:lnTo>
                <a:lnTo>
                  <a:pt x="45920" y="21710"/>
                </a:lnTo>
                <a:lnTo>
                  <a:pt x="46420" y="21590"/>
                </a:lnTo>
                <a:lnTo>
                  <a:pt x="46860" y="22510"/>
                </a:lnTo>
                <a:lnTo>
                  <a:pt x="46820" y="23690"/>
                </a:lnTo>
                <a:lnTo>
                  <a:pt x="46850" y="23970"/>
                </a:lnTo>
                <a:lnTo>
                  <a:pt x="47040" y="24220"/>
                </a:lnTo>
                <a:lnTo>
                  <a:pt x="47300" y="24500"/>
                </a:lnTo>
                <a:lnTo>
                  <a:pt x="47380" y="24710"/>
                </a:lnTo>
                <a:lnTo>
                  <a:pt x="47650" y="24730"/>
                </a:lnTo>
                <a:lnTo>
                  <a:pt x="47930" y="24930"/>
                </a:lnTo>
                <a:lnTo>
                  <a:pt x="48120" y="25290"/>
                </a:lnTo>
                <a:lnTo>
                  <a:pt x="48230" y="25600"/>
                </a:lnTo>
                <a:lnTo>
                  <a:pt x="48230" y="25960"/>
                </a:lnTo>
                <a:lnTo>
                  <a:pt x="48150" y="26200"/>
                </a:lnTo>
                <a:lnTo>
                  <a:pt x="48000" y="26400"/>
                </a:lnTo>
                <a:lnTo>
                  <a:pt x="47980" y="26540"/>
                </a:lnTo>
                <a:lnTo>
                  <a:pt x="47570" y="26760"/>
                </a:lnTo>
                <a:lnTo>
                  <a:pt x="46980" y="26830"/>
                </a:lnTo>
                <a:lnTo>
                  <a:pt x="46780" y="26470"/>
                </a:lnTo>
                <a:lnTo>
                  <a:pt x="46510" y="26320"/>
                </a:lnTo>
                <a:lnTo>
                  <a:pt x="46220" y="26490"/>
                </a:lnTo>
                <a:lnTo>
                  <a:pt x="46110" y="26690"/>
                </a:lnTo>
                <a:lnTo>
                  <a:pt x="45910" y="27200"/>
                </a:lnTo>
                <a:lnTo>
                  <a:pt x="45640" y="27260"/>
                </a:lnTo>
                <a:lnTo>
                  <a:pt x="45430" y="27190"/>
                </a:lnTo>
                <a:lnTo>
                  <a:pt x="45250" y="27150"/>
                </a:lnTo>
                <a:lnTo>
                  <a:pt x="45100" y="27320"/>
                </a:lnTo>
                <a:lnTo>
                  <a:pt x="44960" y="27530"/>
                </a:lnTo>
                <a:lnTo>
                  <a:pt x="44810" y="27640"/>
                </a:lnTo>
                <a:lnTo>
                  <a:pt x="44120" y="27610"/>
                </a:lnTo>
                <a:lnTo>
                  <a:pt x="43980" y="27640"/>
                </a:lnTo>
                <a:lnTo>
                  <a:pt x="43830" y="27390"/>
                </a:lnTo>
                <a:lnTo>
                  <a:pt x="43530" y="27230"/>
                </a:lnTo>
                <a:lnTo>
                  <a:pt x="43300" y="27030"/>
                </a:lnTo>
                <a:lnTo>
                  <a:pt x="43350" y="26670"/>
                </a:lnTo>
                <a:lnTo>
                  <a:pt x="43400" y="26640"/>
                </a:lnTo>
                <a:lnTo>
                  <a:pt x="43550" y="26570"/>
                </a:lnTo>
                <a:lnTo>
                  <a:pt x="43590" y="26540"/>
                </a:lnTo>
                <a:lnTo>
                  <a:pt x="43600" y="26530"/>
                </a:lnTo>
                <a:lnTo>
                  <a:pt x="43670" y="26260"/>
                </a:lnTo>
                <a:lnTo>
                  <a:pt x="43740" y="26210"/>
                </a:lnTo>
                <a:lnTo>
                  <a:pt x="43820" y="26190"/>
                </a:lnTo>
                <a:lnTo>
                  <a:pt x="43880" y="26160"/>
                </a:lnTo>
                <a:lnTo>
                  <a:pt x="43910" y="26060"/>
                </a:lnTo>
                <a:lnTo>
                  <a:pt x="43890" y="25960"/>
                </a:lnTo>
                <a:lnTo>
                  <a:pt x="43830" y="25800"/>
                </a:lnTo>
                <a:lnTo>
                  <a:pt x="43820" y="25690"/>
                </a:lnTo>
                <a:lnTo>
                  <a:pt x="43950" y="25320"/>
                </a:lnTo>
                <a:lnTo>
                  <a:pt x="44250" y="24880"/>
                </a:lnTo>
                <a:lnTo>
                  <a:pt x="44120" y="24580"/>
                </a:lnTo>
                <a:lnTo>
                  <a:pt x="44070" y="24370"/>
                </a:lnTo>
                <a:lnTo>
                  <a:pt x="44060" y="24170"/>
                </a:lnTo>
                <a:lnTo>
                  <a:pt x="43990" y="24020"/>
                </a:lnTo>
                <a:lnTo>
                  <a:pt x="43740" y="23950"/>
                </a:lnTo>
                <a:lnTo>
                  <a:pt x="43160" y="24180"/>
                </a:lnTo>
                <a:lnTo>
                  <a:pt x="42960" y="24110"/>
                </a:lnTo>
                <a:lnTo>
                  <a:pt x="42640" y="24110"/>
                </a:lnTo>
                <a:lnTo>
                  <a:pt x="42300" y="24060"/>
                </a:lnTo>
                <a:lnTo>
                  <a:pt x="41290" y="23710"/>
                </a:lnTo>
                <a:lnTo>
                  <a:pt x="40690" y="23660"/>
                </a:lnTo>
                <a:lnTo>
                  <a:pt x="40540" y="23510"/>
                </a:lnTo>
                <a:lnTo>
                  <a:pt x="40410" y="23400"/>
                </a:lnTo>
                <a:lnTo>
                  <a:pt x="39960" y="23550"/>
                </a:lnTo>
                <a:lnTo>
                  <a:pt x="39750" y="23690"/>
                </a:lnTo>
                <a:lnTo>
                  <a:pt x="39670" y="23810"/>
                </a:lnTo>
                <a:lnTo>
                  <a:pt x="39580" y="23910"/>
                </a:lnTo>
                <a:lnTo>
                  <a:pt x="39350" y="24120"/>
                </a:lnTo>
                <a:lnTo>
                  <a:pt x="39070" y="24270"/>
                </a:lnTo>
                <a:lnTo>
                  <a:pt x="38770" y="24370"/>
                </a:lnTo>
                <a:lnTo>
                  <a:pt x="38340" y="24460"/>
                </a:lnTo>
                <a:lnTo>
                  <a:pt x="38230" y="24530"/>
                </a:lnTo>
                <a:lnTo>
                  <a:pt x="38150" y="24280"/>
                </a:lnTo>
                <a:lnTo>
                  <a:pt x="37840" y="23730"/>
                </a:lnTo>
                <a:lnTo>
                  <a:pt x="37790" y="23180"/>
                </a:lnTo>
                <a:lnTo>
                  <a:pt x="37790" y="22960"/>
                </a:lnTo>
                <a:lnTo>
                  <a:pt x="37760" y="22700"/>
                </a:lnTo>
                <a:lnTo>
                  <a:pt x="37660" y="22580"/>
                </a:lnTo>
                <a:lnTo>
                  <a:pt x="37440" y="22470"/>
                </a:lnTo>
                <a:lnTo>
                  <a:pt x="37190" y="22420"/>
                </a:lnTo>
                <a:lnTo>
                  <a:pt x="37000" y="22250"/>
                </a:lnTo>
                <a:lnTo>
                  <a:pt x="36890" y="22000"/>
                </a:lnTo>
                <a:lnTo>
                  <a:pt x="36610" y="21840"/>
                </a:lnTo>
                <a:lnTo>
                  <a:pt x="35530" y="21590"/>
                </a:lnTo>
                <a:lnTo>
                  <a:pt x="35140" y="21400"/>
                </a:lnTo>
                <a:lnTo>
                  <a:pt x="34660" y="20910"/>
                </a:lnTo>
                <a:lnTo>
                  <a:pt x="34420" y="20590"/>
                </a:lnTo>
                <a:lnTo>
                  <a:pt x="34390" y="20550"/>
                </a:lnTo>
                <a:lnTo>
                  <a:pt x="34430" y="20540"/>
                </a:lnTo>
                <a:lnTo>
                  <a:pt x="34480" y="20510"/>
                </a:lnTo>
                <a:lnTo>
                  <a:pt x="34670" y="20430"/>
                </a:lnTo>
                <a:lnTo>
                  <a:pt x="34910" y="20340"/>
                </a:lnTo>
                <a:lnTo>
                  <a:pt x="34940" y="20330"/>
                </a:lnTo>
                <a:lnTo>
                  <a:pt x="34950" y="20320"/>
                </a:lnTo>
                <a:lnTo>
                  <a:pt x="34960" y="20310"/>
                </a:lnTo>
                <a:lnTo>
                  <a:pt x="34920" y="20220"/>
                </a:lnTo>
                <a:lnTo>
                  <a:pt x="34790" y="19880"/>
                </a:lnTo>
                <a:lnTo>
                  <a:pt x="34770" y="19800"/>
                </a:lnTo>
                <a:lnTo>
                  <a:pt x="34750" y="19750"/>
                </a:lnTo>
                <a:lnTo>
                  <a:pt x="34770" y="19700"/>
                </a:lnTo>
                <a:lnTo>
                  <a:pt x="34740" y="19670"/>
                </a:lnTo>
                <a:lnTo>
                  <a:pt x="34640" y="19530"/>
                </a:lnTo>
                <a:lnTo>
                  <a:pt x="34600" y="19470"/>
                </a:lnTo>
                <a:lnTo>
                  <a:pt x="34600" y="19430"/>
                </a:lnTo>
                <a:lnTo>
                  <a:pt x="34600" y="19260"/>
                </a:lnTo>
                <a:lnTo>
                  <a:pt x="34600" y="18740"/>
                </a:lnTo>
                <a:lnTo>
                  <a:pt x="34600" y="18580"/>
                </a:lnTo>
                <a:lnTo>
                  <a:pt x="34600" y="18430"/>
                </a:lnTo>
                <a:lnTo>
                  <a:pt x="34600" y="18350"/>
                </a:lnTo>
                <a:lnTo>
                  <a:pt x="34600" y="18320"/>
                </a:lnTo>
                <a:lnTo>
                  <a:pt x="34630" y="18290"/>
                </a:lnTo>
                <a:lnTo>
                  <a:pt x="34660" y="18230"/>
                </a:lnTo>
                <a:lnTo>
                  <a:pt x="34670" y="18210"/>
                </a:lnTo>
                <a:lnTo>
                  <a:pt x="34670" y="18180"/>
                </a:lnTo>
                <a:lnTo>
                  <a:pt x="34690" y="18140"/>
                </a:lnTo>
                <a:lnTo>
                  <a:pt x="34740" y="18110"/>
                </a:lnTo>
                <a:lnTo>
                  <a:pt x="34790" y="18040"/>
                </a:lnTo>
                <a:lnTo>
                  <a:pt x="34810" y="17970"/>
                </a:lnTo>
                <a:lnTo>
                  <a:pt x="34840" y="17900"/>
                </a:lnTo>
                <a:lnTo>
                  <a:pt x="34860" y="17860"/>
                </a:lnTo>
                <a:lnTo>
                  <a:pt x="34870" y="17820"/>
                </a:lnTo>
                <a:lnTo>
                  <a:pt x="34920" y="17810"/>
                </a:lnTo>
                <a:lnTo>
                  <a:pt x="34920" y="17740"/>
                </a:lnTo>
                <a:lnTo>
                  <a:pt x="34930" y="17680"/>
                </a:lnTo>
                <a:lnTo>
                  <a:pt x="34980" y="17610"/>
                </a:lnTo>
                <a:lnTo>
                  <a:pt x="35000" y="17530"/>
                </a:lnTo>
                <a:lnTo>
                  <a:pt x="35040" y="17420"/>
                </a:lnTo>
                <a:lnTo>
                  <a:pt x="35100" y="17170"/>
                </a:lnTo>
                <a:lnTo>
                  <a:pt x="35190" y="16950"/>
                </a:lnTo>
                <a:lnTo>
                  <a:pt x="35310" y="16580"/>
                </a:lnTo>
                <a:lnTo>
                  <a:pt x="35410" y="16310"/>
                </a:lnTo>
                <a:lnTo>
                  <a:pt x="35410" y="16290"/>
                </a:lnTo>
                <a:lnTo>
                  <a:pt x="35360" y="16220"/>
                </a:lnTo>
                <a:lnTo>
                  <a:pt x="35340" y="16190"/>
                </a:lnTo>
                <a:lnTo>
                  <a:pt x="35300" y="16170"/>
                </a:lnTo>
                <a:lnTo>
                  <a:pt x="35290" y="16170"/>
                </a:lnTo>
                <a:lnTo>
                  <a:pt x="35280" y="16160"/>
                </a:lnTo>
                <a:lnTo>
                  <a:pt x="35240" y="16160"/>
                </a:lnTo>
                <a:lnTo>
                  <a:pt x="35200" y="16160"/>
                </a:lnTo>
                <a:lnTo>
                  <a:pt x="35190" y="16140"/>
                </a:lnTo>
                <a:lnTo>
                  <a:pt x="35210" y="16110"/>
                </a:lnTo>
                <a:lnTo>
                  <a:pt x="35290" y="15840"/>
                </a:lnTo>
                <a:lnTo>
                  <a:pt x="35310" y="15790"/>
                </a:lnTo>
                <a:lnTo>
                  <a:pt x="35340" y="15680"/>
                </a:lnTo>
                <a:lnTo>
                  <a:pt x="35360" y="15660"/>
                </a:lnTo>
                <a:lnTo>
                  <a:pt x="37030" y="14720"/>
                </a:lnTo>
                <a:lnTo>
                  <a:pt x="37120" y="14680"/>
                </a:lnTo>
                <a:lnTo>
                  <a:pt x="37240" y="14620"/>
                </a:lnTo>
                <a:lnTo>
                  <a:pt x="37300" y="14570"/>
                </a:lnTo>
                <a:lnTo>
                  <a:pt x="37320" y="14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ourou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4390" y="20550"/>
                </a:moveTo>
                <a:lnTo>
                  <a:pt x="34420" y="20590"/>
                </a:lnTo>
                <a:lnTo>
                  <a:pt x="34660" y="20910"/>
                </a:lnTo>
                <a:lnTo>
                  <a:pt x="35140" y="21400"/>
                </a:lnTo>
                <a:lnTo>
                  <a:pt x="35530" y="21590"/>
                </a:lnTo>
                <a:lnTo>
                  <a:pt x="36610" y="21840"/>
                </a:lnTo>
                <a:lnTo>
                  <a:pt x="36890" y="22000"/>
                </a:lnTo>
                <a:lnTo>
                  <a:pt x="37000" y="22250"/>
                </a:lnTo>
                <a:lnTo>
                  <a:pt x="37190" y="22420"/>
                </a:lnTo>
                <a:lnTo>
                  <a:pt x="37440" y="22470"/>
                </a:lnTo>
                <a:lnTo>
                  <a:pt x="37660" y="22580"/>
                </a:lnTo>
                <a:lnTo>
                  <a:pt x="37760" y="22700"/>
                </a:lnTo>
                <a:lnTo>
                  <a:pt x="37790" y="22960"/>
                </a:lnTo>
                <a:lnTo>
                  <a:pt x="37790" y="23180"/>
                </a:lnTo>
                <a:lnTo>
                  <a:pt x="37840" y="23730"/>
                </a:lnTo>
                <a:lnTo>
                  <a:pt x="38150" y="24280"/>
                </a:lnTo>
                <a:lnTo>
                  <a:pt x="38230" y="24530"/>
                </a:lnTo>
                <a:lnTo>
                  <a:pt x="38480" y="24690"/>
                </a:lnTo>
                <a:lnTo>
                  <a:pt x="38790" y="24850"/>
                </a:lnTo>
                <a:lnTo>
                  <a:pt x="39090" y="24860"/>
                </a:lnTo>
                <a:lnTo>
                  <a:pt x="39370" y="24800"/>
                </a:lnTo>
                <a:lnTo>
                  <a:pt x="39710" y="24860"/>
                </a:lnTo>
                <a:lnTo>
                  <a:pt x="39930" y="25000"/>
                </a:lnTo>
                <a:lnTo>
                  <a:pt x="39820" y="25330"/>
                </a:lnTo>
                <a:lnTo>
                  <a:pt x="39310" y="26040"/>
                </a:lnTo>
                <a:lnTo>
                  <a:pt x="38950" y="26640"/>
                </a:lnTo>
                <a:lnTo>
                  <a:pt x="38710" y="26920"/>
                </a:lnTo>
                <a:lnTo>
                  <a:pt x="38310" y="27020"/>
                </a:lnTo>
                <a:lnTo>
                  <a:pt x="37940" y="27010"/>
                </a:lnTo>
                <a:lnTo>
                  <a:pt x="37420" y="26920"/>
                </a:lnTo>
                <a:lnTo>
                  <a:pt x="37170" y="26970"/>
                </a:lnTo>
                <a:lnTo>
                  <a:pt x="37020" y="27300"/>
                </a:lnTo>
                <a:lnTo>
                  <a:pt x="37020" y="27750"/>
                </a:lnTo>
                <a:lnTo>
                  <a:pt x="37140" y="28330"/>
                </a:lnTo>
                <a:lnTo>
                  <a:pt x="37140" y="28500"/>
                </a:lnTo>
                <a:lnTo>
                  <a:pt x="37110" y="28760"/>
                </a:lnTo>
                <a:lnTo>
                  <a:pt x="37090" y="28850"/>
                </a:lnTo>
                <a:lnTo>
                  <a:pt x="36690" y="28770"/>
                </a:lnTo>
                <a:lnTo>
                  <a:pt x="36520" y="28750"/>
                </a:lnTo>
                <a:lnTo>
                  <a:pt x="36230" y="28810"/>
                </a:lnTo>
                <a:lnTo>
                  <a:pt x="35870" y="29170"/>
                </a:lnTo>
                <a:lnTo>
                  <a:pt x="35550" y="29230"/>
                </a:lnTo>
                <a:lnTo>
                  <a:pt x="35150" y="29190"/>
                </a:lnTo>
                <a:lnTo>
                  <a:pt x="34800" y="29110"/>
                </a:lnTo>
                <a:lnTo>
                  <a:pt x="34500" y="28960"/>
                </a:lnTo>
                <a:lnTo>
                  <a:pt x="34240" y="28760"/>
                </a:lnTo>
                <a:lnTo>
                  <a:pt x="33870" y="28530"/>
                </a:lnTo>
                <a:lnTo>
                  <a:pt x="33510" y="28540"/>
                </a:lnTo>
                <a:lnTo>
                  <a:pt x="33280" y="28790"/>
                </a:lnTo>
                <a:lnTo>
                  <a:pt x="33090" y="28840"/>
                </a:lnTo>
                <a:lnTo>
                  <a:pt x="32850" y="28680"/>
                </a:lnTo>
                <a:lnTo>
                  <a:pt x="32580" y="28580"/>
                </a:lnTo>
                <a:lnTo>
                  <a:pt x="32320" y="28600"/>
                </a:lnTo>
                <a:lnTo>
                  <a:pt x="32050" y="28640"/>
                </a:lnTo>
                <a:lnTo>
                  <a:pt x="31840" y="28610"/>
                </a:lnTo>
                <a:lnTo>
                  <a:pt x="31660" y="28400"/>
                </a:lnTo>
                <a:lnTo>
                  <a:pt x="31500" y="28110"/>
                </a:lnTo>
                <a:lnTo>
                  <a:pt x="31330" y="27990"/>
                </a:lnTo>
                <a:lnTo>
                  <a:pt x="30380" y="28190"/>
                </a:lnTo>
                <a:lnTo>
                  <a:pt x="30100" y="28420"/>
                </a:lnTo>
                <a:lnTo>
                  <a:pt x="30060" y="28670"/>
                </a:lnTo>
                <a:lnTo>
                  <a:pt x="29950" y="28840"/>
                </a:lnTo>
                <a:lnTo>
                  <a:pt x="29310" y="29190"/>
                </a:lnTo>
                <a:lnTo>
                  <a:pt x="29080" y="29420"/>
                </a:lnTo>
                <a:lnTo>
                  <a:pt x="28960" y="29640"/>
                </a:lnTo>
                <a:lnTo>
                  <a:pt x="28890" y="30190"/>
                </a:lnTo>
                <a:lnTo>
                  <a:pt x="28730" y="30410"/>
                </a:lnTo>
                <a:lnTo>
                  <a:pt x="28630" y="30500"/>
                </a:lnTo>
                <a:lnTo>
                  <a:pt x="28560" y="30430"/>
                </a:lnTo>
                <a:lnTo>
                  <a:pt x="28380" y="30190"/>
                </a:lnTo>
                <a:lnTo>
                  <a:pt x="28230" y="29850"/>
                </a:lnTo>
                <a:lnTo>
                  <a:pt x="28100" y="28570"/>
                </a:lnTo>
                <a:lnTo>
                  <a:pt x="28220" y="27900"/>
                </a:lnTo>
                <a:lnTo>
                  <a:pt x="28050" y="27140"/>
                </a:lnTo>
                <a:lnTo>
                  <a:pt x="28140" y="26270"/>
                </a:lnTo>
                <a:lnTo>
                  <a:pt x="28140" y="26140"/>
                </a:lnTo>
                <a:lnTo>
                  <a:pt x="28160" y="26150"/>
                </a:lnTo>
                <a:lnTo>
                  <a:pt x="28190" y="26150"/>
                </a:lnTo>
                <a:lnTo>
                  <a:pt x="28260" y="26160"/>
                </a:lnTo>
                <a:lnTo>
                  <a:pt x="28280" y="26160"/>
                </a:lnTo>
                <a:lnTo>
                  <a:pt x="28330" y="26180"/>
                </a:lnTo>
                <a:lnTo>
                  <a:pt x="28380" y="26170"/>
                </a:lnTo>
                <a:lnTo>
                  <a:pt x="28420" y="26160"/>
                </a:lnTo>
                <a:lnTo>
                  <a:pt x="28460" y="26170"/>
                </a:lnTo>
                <a:lnTo>
                  <a:pt x="28500" y="26140"/>
                </a:lnTo>
                <a:lnTo>
                  <a:pt x="28520" y="26110"/>
                </a:lnTo>
                <a:lnTo>
                  <a:pt x="28540" y="26070"/>
                </a:lnTo>
                <a:lnTo>
                  <a:pt x="28580" y="26040"/>
                </a:lnTo>
                <a:lnTo>
                  <a:pt x="28620" y="26000"/>
                </a:lnTo>
                <a:lnTo>
                  <a:pt x="28630" y="25990"/>
                </a:lnTo>
                <a:lnTo>
                  <a:pt x="28660" y="25970"/>
                </a:lnTo>
                <a:lnTo>
                  <a:pt x="28680" y="25920"/>
                </a:lnTo>
                <a:lnTo>
                  <a:pt x="28670" y="25910"/>
                </a:lnTo>
                <a:lnTo>
                  <a:pt x="28650" y="25870"/>
                </a:lnTo>
                <a:lnTo>
                  <a:pt x="28620" y="25800"/>
                </a:lnTo>
                <a:lnTo>
                  <a:pt x="28620" y="25690"/>
                </a:lnTo>
                <a:lnTo>
                  <a:pt x="28610" y="25600"/>
                </a:lnTo>
                <a:lnTo>
                  <a:pt x="28570" y="25540"/>
                </a:lnTo>
                <a:lnTo>
                  <a:pt x="28530" y="25410"/>
                </a:lnTo>
                <a:lnTo>
                  <a:pt x="28510" y="25270"/>
                </a:lnTo>
                <a:lnTo>
                  <a:pt x="28490" y="25170"/>
                </a:lnTo>
                <a:lnTo>
                  <a:pt x="28430" y="25100"/>
                </a:lnTo>
                <a:lnTo>
                  <a:pt x="28400" y="25070"/>
                </a:lnTo>
                <a:lnTo>
                  <a:pt x="28380" y="25030"/>
                </a:lnTo>
                <a:lnTo>
                  <a:pt x="28370" y="25000"/>
                </a:lnTo>
                <a:lnTo>
                  <a:pt x="28390" y="24960"/>
                </a:lnTo>
                <a:lnTo>
                  <a:pt x="28420" y="24910"/>
                </a:lnTo>
                <a:lnTo>
                  <a:pt x="28470" y="24870"/>
                </a:lnTo>
                <a:lnTo>
                  <a:pt x="28480" y="24860"/>
                </a:lnTo>
                <a:lnTo>
                  <a:pt x="28500" y="24820"/>
                </a:lnTo>
                <a:lnTo>
                  <a:pt x="28500" y="24800"/>
                </a:lnTo>
                <a:lnTo>
                  <a:pt x="28550" y="24780"/>
                </a:lnTo>
                <a:lnTo>
                  <a:pt x="28570" y="24780"/>
                </a:lnTo>
                <a:lnTo>
                  <a:pt x="28960" y="24780"/>
                </a:lnTo>
                <a:lnTo>
                  <a:pt x="29120" y="24770"/>
                </a:lnTo>
                <a:lnTo>
                  <a:pt x="29390" y="24700"/>
                </a:lnTo>
                <a:lnTo>
                  <a:pt x="30500" y="24640"/>
                </a:lnTo>
                <a:lnTo>
                  <a:pt x="30600" y="24640"/>
                </a:lnTo>
                <a:lnTo>
                  <a:pt x="30650" y="24640"/>
                </a:lnTo>
                <a:lnTo>
                  <a:pt x="30760" y="24640"/>
                </a:lnTo>
                <a:lnTo>
                  <a:pt x="30820" y="24640"/>
                </a:lnTo>
                <a:lnTo>
                  <a:pt x="30850" y="24640"/>
                </a:lnTo>
                <a:lnTo>
                  <a:pt x="30850" y="24480"/>
                </a:lnTo>
                <a:lnTo>
                  <a:pt x="30860" y="24330"/>
                </a:lnTo>
                <a:lnTo>
                  <a:pt x="30820" y="24200"/>
                </a:lnTo>
                <a:lnTo>
                  <a:pt x="30800" y="24130"/>
                </a:lnTo>
                <a:lnTo>
                  <a:pt x="30810" y="23930"/>
                </a:lnTo>
                <a:lnTo>
                  <a:pt x="30810" y="23900"/>
                </a:lnTo>
                <a:lnTo>
                  <a:pt x="30800" y="23860"/>
                </a:lnTo>
                <a:lnTo>
                  <a:pt x="30770" y="23850"/>
                </a:lnTo>
                <a:lnTo>
                  <a:pt x="30670" y="23810"/>
                </a:lnTo>
                <a:lnTo>
                  <a:pt x="30630" y="23800"/>
                </a:lnTo>
                <a:lnTo>
                  <a:pt x="30610" y="23760"/>
                </a:lnTo>
                <a:lnTo>
                  <a:pt x="30580" y="23440"/>
                </a:lnTo>
                <a:lnTo>
                  <a:pt x="30550" y="23030"/>
                </a:lnTo>
                <a:lnTo>
                  <a:pt x="30510" y="22620"/>
                </a:lnTo>
                <a:lnTo>
                  <a:pt x="30490" y="22260"/>
                </a:lnTo>
                <a:lnTo>
                  <a:pt x="30460" y="22160"/>
                </a:lnTo>
                <a:lnTo>
                  <a:pt x="30400" y="21760"/>
                </a:lnTo>
                <a:lnTo>
                  <a:pt x="30340" y="21540"/>
                </a:lnTo>
                <a:lnTo>
                  <a:pt x="30320" y="21470"/>
                </a:lnTo>
                <a:lnTo>
                  <a:pt x="30340" y="21450"/>
                </a:lnTo>
                <a:lnTo>
                  <a:pt x="30480" y="21310"/>
                </a:lnTo>
                <a:lnTo>
                  <a:pt x="30540" y="21260"/>
                </a:lnTo>
                <a:lnTo>
                  <a:pt x="30620" y="21170"/>
                </a:lnTo>
                <a:lnTo>
                  <a:pt x="30650" y="21140"/>
                </a:lnTo>
                <a:lnTo>
                  <a:pt x="30650" y="21010"/>
                </a:lnTo>
                <a:lnTo>
                  <a:pt x="30660" y="20760"/>
                </a:lnTo>
                <a:lnTo>
                  <a:pt x="30680" y="20410"/>
                </a:lnTo>
                <a:lnTo>
                  <a:pt x="30690" y="20160"/>
                </a:lnTo>
                <a:lnTo>
                  <a:pt x="30700" y="20010"/>
                </a:lnTo>
                <a:lnTo>
                  <a:pt x="30680" y="19940"/>
                </a:lnTo>
                <a:lnTo>
                  <a:pt x="30660" y="19920"/>
                </a:lnTo>
                <a:lnTo>
                  <a:pt x="30600" y="19920"/>
                </a:lnTo>
                <a:lnTo>
                  <a:pt x="30560" y="19890"/>
                </a:lnTo>
                <a:lnTo>
                  <a:pt x="30490" y="19840"/>
                </a:lnTo>
                <a:lnTo>
                  <a:pt x="30450" y="19820"/>
                </a:lnTo>
                <a:lnTo>
                  <a:pt x="30390" y="19820"/>
                </a:lnTo>
                <a:lnTo>
                  <a:pt x="30370" y="19820"/>
                </a:lnTo>
                <a:lnTo>
                  <a:pt x="30370" y="19780"/>
                </a:lnTo>
                <a:lnTo>
                  <a:pt x="30390" y="19740"/>
                </a:lnTo>
                <a:lnTo>
                  <a:pt x="30430" y="19680"/>
                </a:lnTo>
                <a:lnTo>
                  <a:pt x="30430" y="19670"/>
                </a:lnTo>
                <a:lnTo>
                  <a:pt x="30460" y="19630"/>
                </a:lnTo>
                <a:lnTo>
                  <a:pt x="30490" y="19600"/>
                </a:lnTo>
                <a:lnTo>
                  <a:pt x="30570" y="19600"/>
                </a:lnTo>
                <a:lnTo>
                  <a:pt x="30780" y="19640"/>
                </a:lnTo>
                <a:lnTo>
                  <a:pt x="30790" y="19650"/>
                </a:lnTo>
                <a:lnTo>
                  <a:pt x="31280" y="20020"/>
                </a:lnTo>
                <a:lnTo>
                  <a:pt x="31600" y="20050"/>
                </a:lnTo>
                <a:lnTo>
                  <a:pt x="31850" y="20000"/>
                </a:lnTo>
                <a:lnTo>
                  <a:pt x="32090" y="19990"/>
                </a:lnTo>
                <a:lnTo>
                  <a:pt x="32380" y="20160"/>
                </a:lnTo>
                <a:lnTo>
                  <a:pt x="32580" y="20360"/>
                </a:lnTo>
                <a:lnTo>
                  <a:pt x="32640" y="20470"/>
                </a:lnTo>
                <a:lnTo>
                  <a:pt x="32670" y="20640"/>
                </a:lnTo>
                <a:lnTo>
                  <a:pt x="32750" y="20820"/>
                </a:lnTo>
                <a:lnTo>
                  <a:pt x="32880" y="20770"/>
                </a:lnTo>
                <a:lnTo>
                  <a:pt x="32950" y="20700"/>
                </a:lnTo>
                <a:lnTo>
                  <a:pt x="33020" y="20750"/>
                </a:lnTo>
                <a:lnTo>
                  <a:pt x="33080" y="20780"/>
                </a:lnTo>
                <a:lnTo>
                  <a:pt x="33170" y="20770"/>
                </a:lnTo>
                <a:lnTo>
                  <a:pt x="33220" y="20710"/>
                </a:lnTo>
                <a:lnTo>
                  <a:pt x="33260" y="20620"/>
                </a:lnTo>
                <a:lnTo>
                  <a:pt x="33280" y="20590"/>
                </a:lnTo>
                <a:lnTo>
                  <a:pt x="33280" y="20540"/>
                </a:lnTo>
                <a:lnTo>
                  <a:pt x="33300" y="20460"/>
                </a:lnTo>
                <a:lnTo>
                  <a:pt x="33310" y="20460"/>
                </a:lnTo>
                <a:lnTo>
                  <a:pt x="33590" y="20490"/>
                </a:lnTo>
                <a:lnTo>
                  <a:pt x="33680" y="20520"/>
                </a:lnTo>
                <a:lnTo>
                  <a:pt x="33760" y="20580"/>
                </a:lnTo>
                <a:lnTo>
                  <a:pt x="33850" y="20610"/>
                </a:lnTo>
                <a:lnTo>
                  <a:pt x="33930" y="20600"/>
                </a:lnTo>
                <a:lnTo>
                  <a:pt x="34040" y="20550"/>
                </a:lnTo>
                <a:lnTo>
                  <a:pt x="34060" y="20590"/>
                </a:lnTo>
                <a:lnTo>
                  <a:pt x="34060" y="20620"/>
                </a:lnTo>
                <a:lnTo>
                  <a:pt x="34060" y="20640"/>
                </a:lnTo>
                <a:lnTo>
                  <a:pt x="34080" y="20660"/>
                </a:lnTo>
                <a:lnTo>
                  <a:pt x="34190" y="20620"/>
                </a:lnTo>
                <a:lnTo>
                  <a:pt x="34390" y="20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Kossi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8140" y="26140"/>
                </a:moveTo>
                <a:lnTo>
                  <a:pt x="28140" y="26270"/>
                </a:lnTo>
                <a:lnTo>
                  <a:pt x="28050" y="27140"/>
                </a:lnTo>
                <a:lnTo>
                  <a:pt x="28220" y="27900"/>
                </a:lnTo>
                <a:lnTo>
                  <a:pt x="28100" y="28570"/>
                </a:lnTo>
                <a:lnTo>
                  <a:pt x="28230" y="29850"/>
                </a:lnTo>
                <a:lnTo>
                  <a:pt x="28380" y="30190"/>
                </a:lnTo>
                <a:lnTo>
                  <a:pt x="28560" y="30430"/>
                </a:lnTo>
                <a:lnTo>
                  <a:pt x="28630" y="30500"/>
                </a:lnTo>
                <a:lnTo>
                  <a:pt x="28600" y="30930"/>
                </a:lnTo>
                <a:lnTo>
                  <a:pt x="28440" y="30950"/>
                </a:lnTo>
                <a:lnTo>
                  <a:pt x="28300" y="30990"/>
                </a:lnTo>
                <a:lnTo>
                  <a:pt x="28230" y="31070"/>
                </a:lnTo>
                <a:lnTo>
                  <a:pt x="28190" y="31240"/>
                </a:lnTo>
                <a:lnTo>
                  <a:pt x="28090" y="31260"/>
                </a:lnTo>
                <a:lnTo>
                  <a:pt x="27880" y="31180"/>
                </a:lnTo>
                <a:lnTo>
                  <a:pt x="27570" y="31180"/>
                </a:lnTo>
                <a:lnTo>
                  <a:pt x="27530" y="31220"/>
                </a:lnTo>
                <a:lnTo>
                  <a:pt x="27520" y="31300"/>
                </a:lnTo>
                <a:lnTo>
                  <a:pt x="27500" y="31390"/>
                </a:lnTo>
                <a:lnTo>
                  <a:pt x="27310" y="31480"/>
                </a:lnTo>
                <a:lnTo>
                  <a:pt x="27320" y="31590"/>
                </a:lnTo>
                <a:lnTo>
                  <a:pt x="27410" y="31700"/>
                </a:lnTo>
                <a:lnTo>
                  <a:pt x="27570" y="31750"/>
                </a:lnTo>
                <a:lnTo>
                  <a:pt x="27630" y="31820"/>
                </a:lnTo>
                <a:lnTo>
                  <a:pt x="27590" y="31980"/>
                </a:lnTo>
                <a:lnTo>
                  <a:pt x="27520" y="32140"/>
                </a:lnTo>
                <a:lnTo>
                  <a:pt x="27460" y="32240"/>
                </a:lnTo>
                <a:lnTo>
                  <a:pt x="27530" y="32350"/>
                </a:lnTo>
                <a:lnTo>
                  <a:pt x="27500" y="32430"/>
                </a:lnTo>
                <a:lnTo>
                  <a:pt x="27420" y="32490"/>
                </a:lnTo>
                <a:lnTo>
                  <a:pt x="27370" y="32560"/>
                </a:lnTo>
                <a:lnTo>
                  <a:pt x="27380" y="32690"/>
                </a:lnTo>
                <a:lnTo>
                  <a:pt x="27410" y="32800"/>
                </a:lnTo>
                <a:lnTo>
                  <a:pt x="27380" y="32870"/>
                </a:lnTo>
                <a:lnTo>
                  <a:pt x="27320" y="32950"/>
                </a:lnTo>
                <a:lnTo>
                  <a:pt x="27370" y="32960"/>
                </a:lnTo>
                <a:lnTo>
                  <a:pt x="27370" y="33040"/>
                </a:lnTo>
                <a:lnTo>
                  <a:pt x="27230" y="33110"/>
                </a:lnTo>
                <a:lnTo>
                  <a:pt x="27220" y="33240"/>
                </a:lnTo>
                <a:lnTo>
                  <a:pt x="27290" y="33570"/>
                </a:lnTo>
                <a:lnTo>
                  <a:pt x="27260" y="33700"/>
                </a:lnTo>
                <a:lnTo>
                  <a:pt x="27090" y="33870"/>
                </a:lnTo>
                <a:lnTo>
                  <a:pt x="27050" y="34090"/>
                </a:lnTo>
                <a:lnTo>
                  <a:pt x="26690" y="33960"/>
                </a:lnTo>
                <a:lnTo>
                  <a:pt x="25980" y="33590"/>
                </a:lnTo>
                <a:lnTo>
                  <a:pt x="25530" y="33470"/>
                </a:lnTo>
                <a:lnTo>
                  <a:pt x="24660" y="33440"/>
                </a:lnTo>
                <a:lnTo>
                  <a:pt x="24100" y="33530"/>
                </a:lnTo>
                <a:lnTo>
                  <a:pt x="23820" y="33490"/>
                </a:lnTo>
                <a:lnTo>
                  <a:pt x="23470" y="33410"/>
                </a:lnTo>
                <a:lnTo>
                  <a:pt x="23060" y="33390"/>
                </a:lnTo>
                <a:lnTo>
                  <a:pt x="22700" y="33470"/>
                </a:lnTo>
                <a:lnTo>
                  <a:pt x="22530" y="33660"/>
                </a:lnTo>
                <a:lnTo>
                  <a:pt x="22450" y="33940"/>
                </a:lnTo>
                <a:lnTo>
                  <a:pt x="22170" y="34350"/>
                </a:lnTo>
                <a:lnTo>
                  <a:pt x="22120" y="34580"/>
                </a:lnTo>
                <a:lnTo>
                  <a:pt x="22130" y="34670"/>
                </a:lnTo>
                <a:lnTo>
                  <a:pt x="22140" y="34760"/>
                </a:lnTo>
                <a:lnTo>
                  <a:pt x="22080" y="34890"/>
                </a:lnTo>
                <a:lnTo>
                  <a:pt x="21940" y="35030"/>
                </a:lnTo>
                <a:lnTo>
                  <a:pt x="21670" y="35210"/>
                </a:lnTo>
                <a:lnTo>
                  <a:pt x="21300" y="35330"/>
                </a:lnTo>
                <a:lnTo>
                  <a:pt x="21020" y="35250"/>
                </a:lnTo>
                <a:lnTo>
                  <a:pt x="20530" y="34880"/>
                </a:lnTo>
                <a:lnTo>
                  <a:pt x="20320" y="34560"/>
                </a:lnTo>
                <a:lnTo>
                  <a:pt x="20290" y="34110"/>
                </a:lnTo>
                <a:lnTo>
                  <a:pt x="20180" y="33610"/>
                </a:lnTo>
                <a:lnTo>
                  <a:pt x="20000" y="33330"/>
                </a:lnTo>
                <a:lnTo>
                  <a:pt x="19970" y="33150"/>
                </a:lnTo>
                <a:lnTo>
                  <a:pt x="20030" y="32920"/>
                </a:lnTo>
                <a:lnTo>
                  <a:pt x="20040" y="32480"/>
                </a:lnTo>
                <a:lnTo>
                  <a:pt x="20000" y="32260"/>
                </a:lnTo>
                <a:lnTo>
                  <a:pt x="20110" y="32090"/>
                </a:lnTo>
                <a:lnTo>
                  <a:pt x="20260" y="31960"/>
                </a:lnTo>
                <a:lnTo>
                  <a:pt x="20250" y="31770"/>
                </a:lnTo>
                <a:lnTo>
                  <a:pt x="20020" y="31660"/>
                </a:lnTo>
                <a:lnTo>
                  <a:pt x="19830" y="31480"/>
                </a:lnTo>
                <a:lnTo>
                  <a:pt x="19660" y="31380"/>
                </a:lnTo>
                <a:lnTo>
                  <a:pt x="19470" y="31400"/>
                </a:lnTo>
                <a:lnTo>
                  <a:pt x="19260" y="31220"/>
                </a:lnTo>
                <a:lnTo>
                  <a:pt x="19280" y="31210"/>
                </a:lnTo>
                <a:lnTo>
                  <a:pt x="19310" y="31210"/>
                </a:lnTo>
                <a:lnTo>
                  <a:pt x="19340" y="31210"/>
                </a:lnTo>
                <a:lnTo>
                  <a:pt x="19350" y="31180"/>
                </a:lnTo>
                <a:lnTo>
                  <a:pt x="19360" y="31150"/>
                </a:lnTo>
                <a:lnTo>
                  <a:pt x="19370" y="31100"/>
                </a:lnTo>
                <a:lnTo>
                  <a:pt x="19400" y="31010"/>
                </a:lnTo>
                <a:lnTo>
                  <a:pt x="19410" y="30980"/>
                </a:lnTo>
                <a:lnTo>
                  <a:pt x="19460" y="30820"/>
                </a:lnTo>
                <a:lnTo>
                  <a:pt x="19510" y="30720"/>
                </a:lnTo>
                <a:lnTo>
                  <a:pt x="19530" y="30670"/>
                </a:lnTo>
                <a:lnTo>
                  <a:pt x="19540" y="30640"/>
                </a:lnTo>
                <a:lnTo>
                  <a:pt x="19540" y="30420"/>
                </a:lnTo>
                <a:lnTo>
                  <a:pt x="19590" y="30270"/>
                </a:lnTo>
                <a:lnTo>
                  <a:pt x="19610" y="30230"/>
                </a:lnTo>
                <a:lnTo>
                  <a:pt x="19630" y="30170"/>
                </a:lnTo>
                <a:lnTo>
                  <a:pt x="19600" y="30090"/>
                </a:lnTo>
                <a:lnTo>
                  <a:pt x="19460" y="29580"/>
                </a:lnTo>
                <a:lnTo>
                  <a:pt x="19470" y="29450"/>
                </a:lnTo>
                <a:lnTo>
                  <a:pt x="19470" y="29440"/>
                </a:lnTo>
                <a:lnTo>
                  <a:pt x="19540" y="29060"/>
                </a:lnTo>
                <a:lnTo>
                  <a:pt x="19560" y="29020"/>
                </a:lnTo>
                <a:lnTo>
                  <a:pt x="19540" y="28680"/>
                </a:lnTo>
                <a:lnTo>
                  <a:pt x="19520" y="28510"/>
                </a:lnTo>
                <a:lnTo>
                  <a:pt x="19510" y="28460"/>
                </a:lnTo>
                <a:lnTo>
                  <a:pt x="19450" y="28380"/>
                </a:lnTo>
                <a:lnTo>
                  <a:pt x="19430" y="28330"/>
                </a:lnTo>
                <a:lnTo>
                  <a:pt x="19290" y="28290"/>
                </a:lnTo>
                <a:lnTo>
                  <a:pt x="19020" y="28170"/>
                </a:lnTo>
                <a:lnTo>
                  <a:pt x="18970" y="28130"/>
                </a:lnTo>
                <a:lnTo>
                  <a:pt x="18970" y="28120"/>
                </a:lnTo>
                <a:lnTo>
                  <a:pt x="18940" y="28040"/>
                </a:lnTo>
                <a:lnTo>
                  <a:pt x="18940" y="27950"/>
                </a:lnTo>
                <a:lnTo>
                  <a:pt x="18900" y="27880"/>
                </a:lnTo>
                <a:lnTo>
                  <a:pt x="18890" y="27860"/>
                </a:lnTo>
                <a:lnTo>
                  <a:pt x="18870" y="27800"/>
                </a:lnTo>
                <a:lnTo>
                  <a:pt x="18870" y="27730"/>
                </a:lnTo>
                <a:lnTo>
                  <a:pt x="18900" y="27620"/>
                </a:lnTo>
                <a:lnTo>
                  <a:pt x="18880" y="27580"/>
                </a:lnTo>
                <a:lnTo>
                  <a:pt x="18730" y="27410"/>
                </a:lnTo>
                <a:lnTo>
                  <a:pt x="18550" y="27200"/>
                </a:lnTo>
                <a:lnTo>
                  <a:pt x="18490" y="27130"/>
                </a:lnTo>
                <a:lnTo>
                  <a:pt x="18450" y="27050"/>
                </a:lnTo>
                <a:lnTo>
                  <a:pt x="18400" y="26980"/>
                </a:lnTo>
                <a:lnTo>
                  <a:pt x="18370" y="26930"/>
                </a:lnTo>
                <a:lnTo>
                  <a:pt x="18300" y="26910"/>
                </a:lnTo>
                <a:lnTo>
                  <a:pt x="18260" y="26890"/>
                </a:lnTo>
                <a:lnTo>
                  <a:pt x="18240" y="26860"/>
                </a:lnTo>
                <a:lnTo>
                  <a:pt x="18230" y="26840"/>
                </a:lnTo>
                <a:lnTo>
                  <a:pt x="18220" y="26800"/>
                </a:lnTo>
                <a:lnTo>
                  <a:pt x="18180" y="26760"/>
                </a:lnTo>
                <a:lnTo>
                  <a:pt x="18120" y="26740"/>
                </a:lnTo>
                <a:lnTo>
                  <a:pt x="18070" y="26710"/>
                </a:lnTo>
                <a:lnTo>
                  <a:pt x="18060" y="26650"/>
                </a:lnTo>
                <a:lnTo>
                  <a:pt x="18070" y="26550"/>
                </a:lnTo>
                <a:lnTo>
                  <a:pt x="18090" y="26460"/>
                </a:lnTo>
                <a:lnTo>
                  <a:pt x="18090" y="26450"/>
                </a:lnTo>
                <a:lnTo>
                  <a:pt x="18140" y="26390"/>
                </a:lnTo>
                <a:lnTo>
                  <a:pt x="18160" y="26320"/>
                </a:lnTo>
                <a:lnTo>
                  <a:pt x="18210" y="26300"/>
                </a:lnTo>
                <a:lnTo>
                  <a:pt x="18260" y="26250"/>
                </a:lnTo>
                <a:lnTo>
                  <a:pt x="18330" y="26220"/>
                </a:lnTo>
                <a:lnTo>
                  <a:pt x="18380" y="26170"/>
                </a:lnTo>
                <a:lnTo>
                  <a:pt x="18440" y="26130"/>
                </a:lnTo>
                <a:lnTo>
                  <a:pt x="18470" y="26080"/>
                </a:lnTo>
                <a:lnTo>
                  <a:pt x="18470" y="26030"/>
                </a:lnTo>
                <a:lnTo>
                  <a:pt x="18470" y="26020"/>
                </a:lnTo>
                <a:lnTo>
                  <a:pt x="18540" y="25970"/>
                </a:lnTo>
                <a:lnTo>
                  <a:pt x="18550" y="25970"/>
                </a:lnTo>
                <a:lnTo>
                  <a:pt x="18560" y="25920"/>
                </a:lnTo>
                <a:lnTo>
                  <a:pt x="19210" y="25950"/>
                </a:lnTo>
                <a:lnTo>
                  <a:pt x="19240" y="25940"/>
                </a:lnTo>
                <a:lnTo>
                  <a:pt x="19250" y="25940"/>
                </a:lnTo>
                <a:lnTo>
                  <a:pt x="19310" y="25930"/>
                </a:lnTo>
                <a:lnTo>
                  <a:pt x="19380" y="25900"/>
                </a:lnTo>
                <a:lnTo>
                  <a:pt x="19440" y="25850"/>
                </a:lnTo>
                <a:lnTo>
                  <a:pt x="19470" y="25770"/>
                </a:lnTo>
                <a:lnTo>
                  <a:pt x="19430" y="25700"/>
                </a:lnTo>
                <a:lnTo>
                  <a:pt x="19370" y="25650"/>
                </a:lnTo>
                <a:lnTo>
                  <a:pt x="19280" y="25490"/>
                </a:lnTo>
                <a:lnTo>
                  <a:pt x="19190" y="25400"/>
                </a:lnTo>
                <a:lnTo>
                  <a:pt x="19110" y="25340"/>
                </a:lnTo>
                <a:lnTo>
                  <a:pt x="19130" y="25280"/>
                </a:lnTo>
                <a:lnTo>
                  <a:pt x="19200" y="25190"/>
                </a:lnTo>
                <a:lnTo>
                  <a:pt x="19220" y="25190"/>
                </a:lnTo>
                <a:lnTo>
                  <a:pt x="19260" y="25170"/>
                </a:lnTo>
                <a:lnTo>
                  <a:pt x="19420" y="25120"/>
                </a:lnTo>
                <a:lnTo>
                  <a:pt x="19460" y="25100"/>
                </a:lnTo>
                <a:lnTo>
                  <a:pt x="19520" y="24990"/>
                </a:lnTo>
                <a:lnTo>
                  <a:pt x="19580" y="24920"/>
                </a:lnTo>
                <a:lnTo>
                  <a:pt x="19590" y="24900"/>
                </a:lnTo>
                <a:lnTo>
                  <a:pt x="19660" y="24850"/>
                </a:lnTo>
                <a:lnTo>
                  <a:pt x="19790" y="24830"/>
                </a:lnTo>
                <a:lnTo>
                  <a:pt x="19960" y="24810"/>
                </a:lnTo>
                <a:lnTo>
                  <a:pt x="20070" y="24790"/>
                </a:lnTo>
                <a:lnTo>
                  <a:pt x="20120" y="24770"/>
                </a:lnTo>
                <a:lnTo>
                  <a:pt x="20140" y="24760"/>
                </a:lnTo>
                <a:lnTo>
                  <a:pt x="20180" y="24690"/>
                </a:lnTo>
                <a:lnTo>
                  <a:pt x="20220" y="24650"/>
                </a:lnTo>
                <a:lnTo>
                  <a:pt x="20320" y="24610"/>
                </a:lnTo>
                <a:lnTo>
                  <a:pt x="20350" y="24600"/>
                </a:lnTo>
                <a:lnTo>
                  <a:pt x="20430" y="24570"/>
                </a:lnTo>
                <a:lnTo>
                  <a:pt x="20480" y="24520"/>
                </a:lnTo>
                <a:lnTo>
                  <a:pt x="20510" y="24440"/>
                </a:lnTo>
                <a:lnTo>
                  <a:pt x="20530" y="24380"/>
                </a:lnTo>
                <a:lnTo>
                  <a:pt x="20590" y="24300"/>
                </a:lnTo>
                <a:lnTo>
                  <a:pt x="20630" y="24280"/>
                </a:lnTo>
                <a:lnTo>
                  <a:pt x="20710" y="24240"/>
                </a:lnTo>
                <a:lnTo>
                  <a:pt x="20730" y="24170"/>
                </a:lnTo>
                <a:lnTo>
                  <a:pt x="20790" y="24080"/>
                </a:lnTo>
                <a:lnTo>
                  <a:pt x="20830" y="24020"/>
                </a:lnTo>
                <a:lnTo>
                  <a:pt x="20840" y="23960"/>
                </a:lnTo>
                <a:lnTo>
                  <a:pt x="20860" y="23910"/>
                </a:lnTo>
                <a:lnTo>
                  <a:pt x="20880" y="23840"/>
                </a:lnTo>
                <a:lnTo>
                  <a:pt x="20860" y="23770"/>
                </a:lnTo>
                <a:lnTo>
                  <a:pt x="20850" y="23690"/>
                </a:lnTo>
                <a:lnTo>
                  <a:pt x="20860" y="23560"/>
                </a:lnTo>
                <a:lnTo>
                  <a:pt x="20890" y="23470"/>
                </a:lnTo>
                <a:lnTo>
                  <a:pt x="20940" y="23390"/>
                </a:lnTo>
                <a:lnTo>
                  <a:pt x="20990" y="23350"/>
                </a:lnTo>
                <a:lnTo>
                  <a:pt x="21030" y="23320"/>
                </a:lnTo>
                <a:lnTo>
                  <a:pt x="21110" y="23290"/>
                </a:lnTo>
                <a:lnTo>
                  <a:pt x="21170" y="23290"/>
                </a:lnTo>
                <a:lnTo>
                  <a:pt x="21220" y="23240"/>
                </a:lnTo>
                <a:lnTo>
                  <a:pt x="21270" y="23230"/>
                </a:lnTo>
                <a:lnTo>
                  <a:pt x="21280" y="23230"/>
                </a:lnTo>
                <a:lnTo>
                  <a:pt x="21350" y="23230"/>
                </a:lnTo>
                <a:lnTo>
                  <a:pt x="21390" y="23250"/>
                </a:lnTo>
                <a:lnTo>
                  <a:pt x="21450" y="23220"/>
                </a:lnTo>
                <a:lnTo>
                  <a:pt x="21540" y="23140"/>
                </a:lnTo>
                <a:lnTo>
                  <a:pt x="21600" y="23070"/>
                </a:lnTo>
                <a:lnTo>
                  <a:pt x="21710" y="23040"/>
                </a:lnTo>
                <a:lnTo>
                  <a:pt x="21770" y="22970"/>
                </a:lnTo>
                <a:lnTo>
                  <a:pt x="21800" y="22940"/>
                </a:lnTo>
                <a:lnTo>
                  <a:pt x="21850" y="22870"/>
                </a:lnTo>
                <a:lnTo>
                  <a:pt x="21910" y="22860"/>
                </a:lnTo>
                <a:lnTo>
                  <a:pt x="22010" y="22860"/>
                </a:lnTo>
                <a:lnTo>
                  <a:pt x="22020" y="22860"/>
                </a:lnTo>
                <a:lnTo>
                  <a:pt x="22050" y="22890"/>
                </a:lnTo>
                <a:lnTo>
                  <a:pt x="22140" y="22900"/>
                </a:lnTo>
                <a:lnTo>
                  <a:pt x="22190" y="22910"/>
                </a:lnTo>
                <a:lnTo>
                  <a:pt x="22220" y="22910"/>
                </a:lnTo>
                <a:lnTo>
                  <a:pt x="22220" y="22860"/>
                </a:lnTo>
                <a:lnTo>
                  <a:pt x="22220" y="22720"/>
                </a:lnTo>
                <a:lnTo>
                  <a:pt x="22240" y="22670"/>
                </a:lnTo>
                <a:lnTo>
                  <a:pt x="22310" y="22580"/>
                </a:lnTo>
                <a:lnTo>
                  <a:pt x="22350" y="22550"/>
                </a:lnTo>
                <a:lnTo>
                  <a:pt x="22410" y="22500"/>
                </a:lnTo>
                <a:lnTo>
                  <a:pt x="22440" y="22490"/>
                </a:lnTo>
                <a:lnTo>
                  <a:pt x="22450" y="22480"/>
                </a:lnTo>
                <a:lnTo>
                  <a:pt x="22470" y="22470"/>
                </a:lnTo>
                <a:lnTo>
                  <a:pt x="22500" y="22440"/>
                </a:lnTo>
                <a:lnTo>
                  <a:pt x="22480" y="22370"/>
                </a:lnTo>
                <a:lnTo>
                  <a:pt x="22480" y="22360"/>
                </a:lnTo>
                <a:lnTo>
                  <a:pt x="22460" y="22290"/>
                </a:lnTo>
                <a:lnTo>
                  <a:pt x="22450" y="22290"/>
                </a:lnTo>
                <a:lnTo>
                  <a:pt x="22450" y="22280"/>
                </a:lnTo>
                <a:lnTo>
                  <a:pt x="22440" y="22280"/>
                </a:lnTo>
                <a:lnTo>
                  <a:pt x="22420" y="22290"/>
                </a:lnTo>
                <a:lnTo>
                  <a:pt x="22390" y="22330"/>
                </a:lnTo>
                <a:lnTo>
                  <a:pt x="22360" y="22390"/>
                </a:lnTo>
                <a:lnTo>
                  <a:pt x="22340" y="22420"/>
                </a:lnTo>
                <a:lnTo>
                  <a:pt x="22280" y="22380"/>
                </a:lnTo>
                <a:lnTo>
                  <a:pt x="22290" y="22370"/>
                </a:lnTo>
                <a:lnTo>
                  <a:pt x="22340" y="22330"/>
                </a:lnTo>
                <a:lnTo>
                  <a:pt x="22370" y="22290"/>
                </a:lnTo>
                <a:lnTo>
                  <a:pt x="22380" y="22250"/>
                </a:lnTo>
                <a:lnTo>
                  <a:pt x="22370" y="22160"/>
                </a:lnTo>
                <a:lnTo>
                  <a:pt x="22380" y="22130"/>
                </a:lnTo>
                <a:lnTo>
                  <a:pt x="22440" y="22210"/>
                </a:lnTo>
                <a:lnTo>
                  <a:pt x="22450" y="22230"/>
                </a:lnTo>
                <a:lnTo>
                  <a:pt x="22510" y="22460"/>
                </a:lnTo>
                <a:lnTo>
                  <a:pt x="22540" y="22540"/>
                </a:lnTo>
                <a:lnTo>
                  <a:pt x="22640" y="22580"/>
                </a:lnTo>
                <a:lnTo>
                  <a:pt x="22720" y="22590"/>
                </a:lnTo>
                <a:lnTo>
                  <a:pt x="22720" y="22630"/>
                </a:lnTo>
                <a:lnTo>
                  <a:pt x="22720" y="22650"/>
                </a:lnTo>
                <a:lnTo>
                  <a:pt x="22720" y="22700"/>
                </a:lnTo>
                <a:lnTo>
                  <a:pt x="22800" y="22720"/>
                </a:lnTo>
                <a:lnTo>
                  <a:pt x="22960" y="22730"/>
                </a:lnTo>
                <a:lnTo>
                  <a:pt x="22980" y="22730"/>
                </a:lnTo>
                <a:lnTo>
                  <a:pt x="22970" y="22790"/>
                </a:lnTo>
                <a:lnTo>
                  <a:pt x="22890" y="22840"/>
                </a:lnTo>
                <a:lnTo>
                  <a:pt x="22790" y="22850"/>
                </a:lnTo>
                <a:lnTo>
                  <a:pt x="22700" y="22890"/>
                </a:lnTo>
                <a:lnTo>
                  <a:pt x="22460" y="23110"/>
                </a:lnTo>
                <a:lnTo>
                  <a:pt x="22360" y="23170"/>
                </a:lnTo>
                <a:lnTo>
                  <a:pt x="22220" y="23310"/>
                </a:lnTo>
                <a:lnTo>
                  <a:pt x="22360" y="23420"/>
                </a:lnTo>
                <a:lnTo>
                  <a:pt x="22490" y="23450"/>
                </a:lnTo>
                <a:lnTo>
                  <a:pt x="22490" y="23480"/>
                </a:lnTo>
                <a:lnTo>
                  <a:pt x="22490" y="23510"/>
                </a:lnTo>
                <a:lnTo>
                  <a:pt x="22500" y="23530"/>
                </a:lnTo>
                <a:lnTo>
                  <a:pt x="22490" y="23560"/>
                </a:lnTo>
                <a:lnTo>
                  <a:pt x="22550" y="23560"/>
                </a:lnTo>
                <a:lnTo>
                  <a:pt x="22600" y="23580"/>
                </a:lnTo>
                <a:lnTo>
                  <a:pt x="22630" y="23600"/>
                </a:lnTo>
                <a:lnTo>
                  <a:pt x="22660" y="23640"/>
                </a:lnTo>
                <a:lnTo>
                  <a:pt x="22690" y="23610"/>
                </a:lnTo>
                <a:lnTo>
                  <a:pt x="22750" y="23560"/>
                </a:lnTo>
                <a:lnTo>
                  <a:pt x="22780" y="23560"/>
                </a:lnTo>
                <a:lnTo>
                  <a:pt x="22810" y="23550"/>
                </a:lnTo>
                <a:lnTo>
                  <a:pt x="22820" y="23550"/>
                </a:lnTo>
                <a:lnTo>
                  <a:pt x="22830" y="23550"/>
                </a:lnTo>
                <a:lnTo>
                  <a:pt x="22930" y="23550"/>
                </a:lnTo>
                <a:lnTo>
                  <a:pt x="22960" y="23540"/>
                </a:lnTo>
                <a:lnTo>
                  <a:pt x="23000" y="23530"/>
                </a:lnTo>
                <a:lnTo>
                  <a:pt x="23220" y="23560"/>
                </a:lnTo>
                <a:lnTo>
                  <a:pt x="23510" y="23610"/>
                </a:lnTo>
                <a:lnTo>
                  <a:pt x="23670" y="23670"/>
                </a:lnTo>
                <a:lnTo>
                  <a:pt x="23780" y="23700"/>
                </a:lnTo>
                <a:lnTo>
                  <a:pt x="23840" y="23750"/>
                </a:lnTo>
                <a:lnTo>
                  <a:pt x="23870" y="23780"/>
                </a:lnTo>
                <a:lnTo>
                  <a:pt x="23920" y="23790"/>
                </a:lnTo>
                <a:lnTo>
                  <a:pt x="24060" y="23790"/>
                </a:lnTo>
                <a:lnTo>
                  <a:pt x="24100" y="23790"/>
                </a:lnTo>
                <a:lnTo>
                  <a:pt x="24140" y="23800"/>
                </a:lnTo>
                <a:lnTo>
                  <a:pt x="24350" y="23890"/>
                </a:lnTo>
                <a:lnTo>
                  <a:pt x="25030" y="24440"/>
                </a:lnTo>
                <a:lnTo>
                  <a:pt x="25050" y="24470"/>
                </a:lnTo>
                <a:lnTo>
                  <a:pt x="25110" y="24510"/>
                </a:lnTo>
                <a:lnTo>
                  <a:pt x="25210" y="24580"/>
                </a:lnTo>
                <a:lnTo>
                  <a:pt x="25220" y="24590"/>
                </a:lnTo>
                <a:lnTo>
                  <a:pt x="25730" y="24900"/>
                </a:lnTo>
                <a:lnTo>
                  <a:pt x="26480" y="25480"/>
                </a:lnTo>
                <a:lnTo>
                  <a:pt x="26480" y="25490"/>
                </a:lnTo>
                <a:lnTo>
                  <a:pt x="26490" y="25510"/>
                </a:lnTo>
                <a:lnTo>
                  <a:pt x="26510" y="25510"/>
                </a:lnTo>
                <a:lnTo>
                  <a:pt x="26670" y="25630"/>
                </a:lnTo>
                <a:lnTo>
                  <a:pt x="26750" y="25660"/>
                </a:lnTo>
                <a:lnTo>
                  <a:pt x="26770" y="25650"/>
                </a:lnTo>
                <a:lnTo>
                  <a:pt x="26780" y="25670"/>
                </a:lnTo>
                <a:lnTo>
                  <a:pt x="26850" y="25660"/>
                </a:lnTo>
                <a:lnTo>
                  <a:pt x="26940" y="25680"/>
                </a:lnTo>
                <a:lnTo>
                  <a:pt x="27010" y="25700"/>
                </a:lnTo>
                <a:lnTo>
                  <a:pt x="27160" y="25860"/>
                </a:lnTo>
                <a:lnTo>
                  <a:pt x="27250" y="25910"/>
                </a:lnTo>
                <a:lnTo>
                  <a:pt x="27240" y="25960"/>
                </a:lnTo>
                <a:lnTo>
                  <a:pt x="27230" y="26010"/>
                </a:lnTo>
                <a:lnTo>
                  <a:pt x="27230" y="26040"/>
                </a:lnTo>
                <a:lnTo>
                  <a:pt x="27230" y="26060"/>
                </a:lnTo>
                <a:lnTo>
                  <a:pt x="27260" y="26070"/>
                </a:lnTo>
                <a:lnTo>
                  <a:pt x="27290" y="26080"/>
                </a:lnTo>
                <a:lnTo>
                  <a:pt x="27320" y="26040"/>
                </a:lnTo>
                <a:lnTo>
                  <a:pt x="27340" y="26020"/>
                </a:lnTo>
                <a:lnTo>
                  <a:pt x="27370" y="26020"/>
                </a:lnTo>
                <a:lnTo>
                  <a:pt x="27380" y="26050"/>
                </a:lnTo>
                <a:lnTo>
                  <a:pt x="27410" y="26030"/>
                </a:lnTo>
                <a:lnTo>
                  <a:pt x="27420" y="26010"/>
                </a:lnTo>
                <a:lnTo>
                  <a:pt x="27460" y="26000"/>
                </a:lnTo>
                <a:lnTo>
                  <a:pt x="27490" y="26050"/>
                </a:lnTo>
                <a:lnTo>
                  <a:pt x="27510" y="26070"/>
                </a:lnTo>
                <a:lnTo>
                  <a:pt x="27530" y="26050"/>
                </a:lnTo>
                <a:lnTo>
                  <a:pt x="27560" y="26030"/>
                </a:lnTo>
                <a:lnTo>
                  <a:pt x="27590" y="26040"/>
                </a:lnTo>
                <a:lnTo>
                  <a:pt x="27610" y="26060"/>
                </a:lnTo>
                <a:lnTo>
                  <a:pt x="27640" y="26050"/>
                </a:lnTo>
                <a:lnTo>
                  <a:pt x="27660" y="26040"/>
                </a:lnTo>
                <a:lnTo>
                  <a:pt x="27700" y="26030"/>
                </a:lnTo>
                <a:lnTo>
                  <a:pt x="27770" y="26030"/>
                </a:lnTo>
                <a:lnTo>
                  <a:pt x="27850" y="26060"/>
                </a:lnTo>
                <a:lnTo>
                  <a:pt x="27930" y="26080"/>
                </a:lnTo>
                <a:lnTo>
                  <a:pt x="28000" y="26120"/>
                </a:lnTo>
                <a:lnTo>
                  <a:pt x="28030" y="26140"/>
                </a:lnTo>
                <a:lnTo>
                  <a:pt x="28140" y="26130"/>
                </a:lnTo>
                <a:lnTo>
                  <a:pt x="28140" y="26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Banw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19260" y="31220"/>
                </a:moveTo>
                <a:lnTo>
                  <a:pt x="19470" y="31400"/>
                </a:lnTo>
                <a:lnTo>
                  <a:pt x="19660" y="31380"/>
                </a:lnTo>
                <a:lnTo>
                  <a:pt x="19830" y="31480"/>
                </a:lnTo>
                <a:lnTo>
                  <a:pt x="20020" y="31660"/>
                </a:lnTo>
                <a:lnTo>
                  <a:pt x="20250" y="31770"/>
                </a:lnTo>
                <a:lnTo>
                  <a:pt x="20260" y="31960"/>
                </a:lnTo>
                <a:lnTo>
                  <a:pt x="20110" y="32090"/>
                </a:lnTo>
                <a:lnTo>
                  <a:pt x="20000" y="32260"/>
                </a:lnTo>
                <a:lnTo>
                  <a:pt x="20040" y="32480"/>
                </a:lnTo>
                <a:lnTo>
                  <a:pt x="20030" y="32920"/>
                </a:lnTo>
                <a:lnTo>
                  <a:pt x="19970" y="33150"/>
                </a:lnTo>
                <a:lnTo>
                  <a:pt x="20000" y="33330"/>
                </a:lnTo>
                <a:lnTo>
                  <a:pt x="20180" y="33610"/>
                </a:lnTo>
                <a:lnTo>
                  <a:pt x="20290" y="34110"/>
                </a:lnTo>
                <a:lnTo>
                  <a:pt x="20320" y="34560"/>
                </a:lnTo>
                <a:lnTo>
                  <a:pt x="20530" y="34880"/>
                </a:lnTo>
                <a:lnTo>
                  <a:pt x="21020" y="35250"/>
                </a:lnTo>
                <a:lnTo>
                  <a:pt x="21300" y="35330"/>
                </a:lnTo>
                <a:lnTo>
                  <a:pt x="21670" y="35210"/>
                </a:lnTo>
                <a:lnTo>
                  <a:pt x="21940" y="35030"/>
                </a:lnTo>
                <a:lnTo>
                  <a:pt x="22080" y="34890"/>
                </a:lnTo>
                <a:lnTo>
                  <a:pt x="22140" y="34760"/>
                </a:lnTo>
                <a:lnTo>
                  <a:pt x="22130" y="34670"/>
                </a:lnTo>
                <a:lnTo>
                  <a:pt x="22120" y="34580"/>
                </a:lnTo>
                <a:lnTo>
                  <a:pt x="22170" y="34350"/>
                </a:lnTo>
                <a:lnTo>
                  <a:pt x="22450" y="33940"/>
                </a:lnTo>
                <a:lnTo>
                  <a:pt x="22530" y="33660"/>
                </a:lnTo>
                <a:lnTo>
                  <a:pt x="22700" y="33470"/>
                </a:lnTo>
                <a:lnTo>
                  <a:pt x="23060" y="33390"/>
                </a:lnTo>
                <a:lnTo>
                  <a:pt x="23470" y="33410"/>
                </a:lnTo>
                <a:lnTo>
                  <a:pt x="23820" y="33490"/>
                </a:lnTo>
                <a:lnTo>
                  <a:pt x="24100" y="33530"/>
                </a:lnTo>
                <a:lnTo>
                  <a:pt x="24660" y="33440"/>
                </a:lnTo>
                <a:lnTo>
                  <a:pt x="25530" y="33470"/>
                </a:lnTo>
                <a:lnTo>
                  <a:pt x="25980" y="33590"/>
                </a:lnTo>
                <a:lnTo>
                  <a:pt x="26690" y="33960"/>
                </a:lnTo>
                <a:lnTo>
                  <a:pt x="27050" y="34090"/>
                </a:lnTo>
                <a:lnTo>
                  <a:pt x="27030" y="34220"/>
                </a:lnTo>
                <a:lnTo>
                  <a:pt x="26920" y="34500"/>
                </a:lnTo>
                <a:lnTo>
                  <a:pt x="26890" y="34660"/>
                </a:lnTo>
                <a:lnTo>
                  <a:pt x="26920" y="34920"/>
                </a:lnTo>
                <a:lnTo>
                  <a:pt x="26890" y="35030"/>
                </a:lnTo>
                <a:lnTo>
                  <a:pt x="26740" y="35140"/>
                </a:lnTo>
                <a:lnTo>
                  <a:pt x="26650" y="35040"/>
                </a:lnTo>
                <a:lnTo>
                  <a:pt x="26560" y="35010"/>
                </a:lnTo>
                <a:lnTo>
                  <a:pt x="26470" y="35000"/>
                </a:lnTo>
                <a:lnTo>
                  <a:pt x="26380" y="34930"/>
                </a:lnTo>
                <a:lnTo>
                  <a:pt x="26230" y="34760"/>
                </a:lnTo>
                <a:lnTo>
                  <a:pt x="26180" y="34730"/>
                </a:lnTo>
                <a:lnTo>
                  <a:pt x="26110" y="34730"/>
                </a:lnTo>
                <a:lnTo>
                  <a:pt x="25970" y="34780"/>
                </a:lnTo>
                <a:lnTo>
                  <a:pt x="25530" y="35040"/>
                </a:lnTo>
                <a:lnTo>
                  <a:pt x="25400" y="35140"/>
                </a:lnTo>
                <a:lnTo>
                  <a:pt x="25000" y="35780"/>
                </a:lnTo>
                <a:lnTo>
                  <a:pt x="24860" y="36250"/>
                </a:lnTo>
                <a:lnTo>
                  <a:pt x="24750" y="36490"/>
                </a:lnTo>
                <a:lnTo>
                  <a:pt x="24580" y="36590"/>
                </a:lnTo>
                <a:lnTo>
                  <a:pt x="24180" y="36690"/>
                </a:lnTo>
                <a:lnTo>
                  <a:pt x="24070" y="36970"/>
                </a:lnTo>
                <a:lnTo>
                  <a:pt x="24140" y="37840"/>
                </a:lnTo>
                <a:lnTo>
                  <a:pt x="24090" y="38010"/>
                </a:lnTo>
                <a:lnTo>
                  <a:pt x="23950" y="38180"/>
                </a:lnTo>
                <a:lnTo>
                  <a:pt x="23760" y="38310"/>
                </a:lnTo>
                <a:lnTo>
                  <a:pt x="23550" y="38360"/>
                </a:lnTo>
                <a:lnTo>
                  <a:pt x="23500" y="38480"/>
                </a:lnTo>
                <a:lnTo>
                  <a:pt x="23470" y="38700"/>
                </a:lnTo>
                <a:lnTo>
                  <a:pt x="23410" y="38850"/>
                </a:lnTo>
                <a:lnTo>
                  <a:pt x="23280" y="38760"/>
                </a:lnTo>
                <a:lnTo>
                  <a:pt x="23190" y="38760"/>
                </a:lnTo>
                <a:lnTo>
                  <a:pt x="23140" y="38890"/>
                </a:lnTo>
                <a:lnTo>
                  <a:pt x="23100" y="39140"/>
                </a:lnTo>
                <a:lnTo>
                  <a:pt x="23060" y="39160"/>
                </a:lnTo>
                <a:lnTo>
                  <a:pt x="23010" y="39150"/>
                </a:lnTo>
                <a:lnTo>
                  <a:pt x="22960" y="39170"/>
                </a:lnTo>
                <a:lnTo>
                  <a:pt x="22720" y="39570"/>
                </a:lnTo>
                <a:lnTo>
                  <a:pt x="22790" y="39610"/>
                </a:lnTo>
                <a:lnTo>
                  <a:pt x="22820" y="39660"/>
                </a:lnTo>
                <a:lnTo>
                  <a:pt x="22880" y="39810"/>
                </a:lnTo>
                <a:lnTo>
                  <a:pt x="22700" y="39880"/>
                </a:lnTo>
                <a:lnTo>
                  <a:pt x="22590" y="40050"/>
                </a:lnTo>
                <a:lnTo>
                  <a:pt x="22570" y="40270"/>
                </a:lnTo>
                <a:lnTo>
                  <a:pt x="22640" y="40460"/>
                </a:lnTo>
                <a:lnTo>
                  <a:pt x="22460" y="40470"/>
                </a:lnTo>
                <a:lnTo>
                  <a:pt x="22360" y="40400"/>
                </a:lnTo>
                <a:lnTo>
                  <a:pt x="22280" y="40390"/>
                </a:lnTo>
                <a:lnTo>
                  <a:pt x="22260" y="40540"/>
                </a:lnTo>
                <a:lnTo>
                  <a:pt x="22090" y="40610"/>
                </a:lnTo>
                <a:lnTo>
                  <a:pt x="21910" y="40630"/>
                </a:lnTo>
                <a:lnTo>
                  <a:pt x="21770" y="40530"/>
                </a:lnTo>
                <a:lnTo>
                  <a:pt x="21580" y="40430"/>
                </a:lnTo>
                <a:lnTo>
                  <a:pt x="21290" y="40360"/>
                </a:lnTo>
                <a:lnTo>
                  <a:pt x="21040" y="40400"/>
                </a:lnTo>
                <a:lnTo>
                  <a:pt x="20890" y="40520"/>
                </a:lnTo>
                <a:lnTo>
                  <a:pt x="20710" y="40590"/>
                </a:lnTo>
                <a:lnTo>
                  <a:pt x="20420" y="40620"/>
                </a:lnTo>
                <a:lnTo>
                  <a:pt x="20120" y="40610"/>
                </a:lnTo>
                <a:lnTo>
                  <a:pt x="19840" y="40580"/>
                </a:lnTo>
                <a:lnTo>
                  <a:pt x="19610" y="40640"/>
                </a:lnTo>
                <a:lnTo>
                  <a:pt x="19300" y="40930"/>
                </a:lnTo>
                <a:lnTo>
                  <a:pt x="18950" y="41710"/>
                </a:lnTo>
                <a:lnTo>
                  <a:pt x="18890" y="41900"/>
                </a:lnTo>
                <a:lnTo>
                  <a:pt x="18800" y="42300"/>
                </a:lnTo>
                <a:lnTo>
                  <a:pt x="18680" y="42550"/>
                </a:lnTo>
                <a:lnTo>
                  <a:pt x="18490" y="42780"/>
                </a:lnTo>
                <a:lnTo>
                  <a:pt x="18260" y="42920"/>
                </a:lnTo>
                <a:lnTo>
                  <a:pt x="18030" y="42950"/>
                </a:lnTo>
                <a:lnTo>
                  <a:pt x="17620" y="42780"/>
                </a:lnTo>
                <a:lnTo>
                  <a:pt x="17410" y="42850"/>
                </a:lnTo>
                <a:lnTo>
                  <a:pt x="17270" y="42940"/>
                </a:lnTo>
                <a:lnTo>
                  <a:pt x="17080" y="43020"/>
                </a:lnTo>
                <a:lnTo>
                  <a:pt x="16870" y="43080"/>
                </a:lnTo>
                <a:lnTo>
                  <a:pt x="16660" y="43060"/>
                </a:lnTo>
                <a:lnTo>
                  <a:pt x="16440" y="42840"/>
                </a:lnTo>
                <a:lnTo>
                  <a:pt x="16400" y="42550"/>
                </a:lnTo>
                <a:lnTo>
                  <a:pt x="16460" y="42360"/>
                </a:lnTo>
                <a:lnTo>
                  <a:pt x="16770" y="41610"/>
                </a:lnTo>
                <a:lnTo>
                  <a:pt x="16840" y="41270"/>
                </a:lnTo>
                <a:lnTo>
                  <a:pt x="16890" y="40900"/>
                </a:lnTo>
                <a:lnTo>
                  <a:pt x="16890" y="40630"/>
                </a:lnTo>
                <a:lnTo>
                  <a:pt x="16930" y="40390"/>
                </a:lnTo>
                <a:lnTo>
                  <a:pt x="17020" y="40160"/>
                </a:lnTo>
                <a:lnTo>
                  <a:pt x="17080" y="39940"/>
                </a:lnTo>
                <a:lnTo>
                  <a:pt x="17000" y="39800"/>
                </a:lnTo>
                <a:lnTo>
                  <a:pt x="16780" y="39780"/>
                </a:lnTo>
                <a:lnTo>
                  <a:pt x="16630" y="39720"/>
                </a:lnTo>
                <a:lnTo>
                  <a:pt x="16630" y="39500"/>
                </a:lnTo>
                <a:lnTo>
                  <a:pt x="16690" y="39220"/>
                </a:lnTo>
                <a:lnTo>
                  <a:pt x="16690" y="39000"/>
                </a:lnTo>
                <a:lnTo>
                  <a:pt x="16580" y="38890"/>
                </a:lnTo>
                <a:lnTo>
                  <a:pt x="16420" y="38800"/>
                </a:lnTo>
                <a:lnTo>
                  <a:pt x="16240" y="38790"/>
                </a:lnTo>
                <a:lnTo>
                  <a:pt x="15910" y="39040"/>
                </a:lnTo>
                <a:lnTo>
                  <a:pt x="15700" y="39070"/>
                </a:lnTo>
                <a:lnTo>
                  <a:pt x="15460" y="39050"/>
                </a:lnTo>
                <a:lnTo>
                  <a:pt x="15180" y="39110"/>
                </a:lnTo>
                <a:lnTo>
                  <a:pt x="14900" y="39150"/>
                </a:lnTo>
                <a:lnTo>
                  <a:pt x="14790" y="39090"/>
                </a:lnTo>
                <a:lnTo>
                  <a:pt x="14790" y="38990"/>
                </a:lnTo>
                <a:lnTo>
                  <a:pt x="14820" y="38490"/>
                </a:lnTo>
                <a:lnTo>
                  <a:pt x="14820" y="38470"/>
                </a:lnTo>
                <a:lnTo>
                  <a:pt x="14870" y="38430"/>
                </a:lnTo>
                <a:lnTo>
                  <a:pt x="14920" y="38380"/>
                </a:lnTo>
                <a:lnTo>
                  <a:pt x="14960" y="38350"/>
                </a:lnTo>
                <a:lnTo>
                  <a:pt x="15000" y="38300"/>
                </a:lnTo>
                <a:lnTo>
                  <a:pt x="15040" y="38220"/>
                </a:lnTo>
                <a:lnTo>
                  <a:pt x="15060" y="38190"/>
                </a:lnTo>
                <a:lnTo>
                  <a:pt x="15110" y="38170"/>
                </a:lnTo>
                <a:lnTo>
                  <a:pt x="15350" y="38180"/>
                </a:lnTo>
                <a:lnTo>
                  <a:pt x="15510" y="38180"/>
                </a:lnTo>
                <a:lnTo>
                  <a:pt x="15550" y="38180"/>
                </a:lnTo>
                <a:lnTo>
                  <a:pt x="15640" y="38180"/>
                </a:lnTo>
                <a:lnTo>
                  <a:pt x="15740" y="38150"/>
                </a:lnTo>
                <a:lnTo>
                  <a:pt x="15800" y="38140"/>
                </a:lnTo>
                <a:lnTo>
                  <a:pt x="15810" y="38110"/>
                </a:lnTo>
                <a:lnTo>
                  <a:pt x="15790" y="38050"/>
                </a:lnTo>
                <a:lnTo>
                  <a:pt x="15730" y="37950"/>
                </a:lnTo>
                <a:lnTo>
                  <a:pt x="15710" y="37920"/>
                </a:lnTo>
                <a:lnTo>
                  <a:pt x="15680" y="37920"/>
                </a:lnTo>
                <a:lnTo>
                  <a:pt x="15640" y="37930"/>
                </a:lnTo>
                <a:lnTo>
                  <a:pt x="15610" y="37930"/>
                </a:lnTo>
                <a:lnTo>
                  <a:pt x="15540" y="37790"/>
                </a:lnTo>
                <a:lnTo>
                  <a:pt x="15460" y="37650"/>
                </a:lnTo>
                <a:lnTo>
                  <a:pt x="15390" y="37540"/>
                </a:lnTo>
                <a:lnTo>
                  <a:pt x="15370" y="37510"/>
                </a:lnTo>
                <a:lnTo>
                  <a:pt x="15370" y="37500"/>
                </a:lnTo>
                <a:lnTo>
                  <a:pt x="15360" y="37460"/>
                </a:lnTo>
                <a:lnTo>
                  <a:pt x="15370" y="37440"/>
                </a:lnTo>
                <a:lnTo>
                  <a:pt x="15420" y="37420"/>
                </a:lnTo>
                <a:lnTo>
                  <a:pt x="15460" y="37390"/>
                </a:lnTo>
                <a:lnTo>
                  <a:pt x="15550" y="37330"/>
                </a:lnTo>
                <a:lnTo>
                  <a:pt x="15670" y="37230"/>
                </a:lnTo>
                <a:lnTo>
                  <a:pt x="15730" y="37200"/>
                </a:lnTo>
                <a:lnTo>
                  <a:pt x="15760" y="37150"/>
                </a:lnTo>
                <a:lnTo>
                  <a:pt x="15790" y="37130"/>
                </a:lnTo>
                <a:lnTo>
                  <a:pt x="15820" y="37110"/>
                </a:lnTo>
                <a:lnTo>
                  <a:pt x="15850" y="37080"/>
                </a:lnTo>
                <a:lnTo>
                  <a:pt x="15920" y="37070"/>
                </a:lnTo>
                <a:lnTo>
                  <a:pt x="15950" y="37060"/>
                </a:lnTo>
                <a:lnTo>
                  <a:pt x="15990" y="36970"/>
                </a:lnTo>
                <a:lnTo>
                  <a:pt x="16110" y="36820"/>
                </a:lnTo>
                <a:lnTo>
                  <a:pt x="16190" y="36760"/>
                </a:lnTo>
                <a:lnTo>
                  <a:pt x="16300" y="36670"/>
                </a:lnTo>
                <a:lnTo>
                  <a:pt x="16580" y="36490"/>
                </a:lnTo>
                <a:lnTo>
                  <a:pt x="16620" y="36460"/>
                </a:lnTo>
                <a:lnTo>
                  <a:pt x="16610" y="36430"/>
                </a:lnTo>
                <a:lnTo>
                  <a:pt x="16560" y="36300"/>
                </a:lnTo>
                <a:lnTo>
                  <a:pt x="16560" y="36090"/>
                </a:lnTo>
                <a:lnTo>
                  <a:pt x="16570" y="36000"/>
                </a:lnTo>
                <a:lnTo>
                  <a:pt x="16580" y="35950"/>
                </a:lnTo>
                <a:lnTo>
                  <a:pt x="16580" y="35940"/>
                </a:lnTo>
                <a:lnTo>
                  <a:pt x="16580" y="35900"/>
                </a:lnTo>
                <a:lnTo>
                  <a:pt x="16720" y="35900"/>
                </a:lnTo>
                <a:lnTo>
                  <a:pt x="16840" y="35990"/>
                </a:lnTo>
                <a:lnTo>
                  <a:pt x="16930" y="36120"/>
                </a:lnTo>
                <a:lnTo>
                  <a:pt x="17030" y="36210"/>
                </a:lnTo>
                <a:lnTo>
                  <a:pt x="17180" y="36180"/>
                </a:lnTo>
                <a:lnTo>
                  <a:pt x="17210" y="36200"/>
                </a:lnTo>
                <a:lnTo>
                  <a:pt x="17270" y="36240"/>
                </a:lnTo>
                <a:lnTo>
                  <a:pt x="17340" y="36210"/>
                </a:lnTo>
                <a:lnTo>
                  <a:pt x="17420" y="36180"/>
                </a:lnTo>
                <a:lnTo>
                  <a:pt x="17480" y="36150"/>
                </a:lnTo>
                <a:lnTo>
                  <a:pt x="17340" y="35780"/>
                </a:lnTo>
                <a:lnTo>
                  <a:pt x="17260" y="35590"/>
                </a:lnTo>
                <a:lnTo>
                  <a:pt x="17210" y="35510"/>
                </a:lnTo>
                <a:lnTo>
                  <a:pt x="16980" y="34950"/>
                </a:lnTo>
                <a:lnTo>
                  <a:pt x="16990" y="34880"/>
                </a:lnTo>
                <a:lnTo>
                  <a:pt x="17070" y="34630"/>
                </a:lnTo>
                <a:lnTo>
                  <a:pt x="17130" y="34420"/>
                </a:lnTo>
                <a:lnTo>
                  <a:pt x="17160" y="34370"/>
                </a:lnTo>
                <a:lnTo>
                  <a:pt x="17150" y="34310"/>
                </a:lnTo>
                <a:lnTo>
                  <a:pt x="17140" y="34260"/>
                </a:lnTo>
                <a:lnTo>
                  <a:pt x="17130" y="34220"/>
                </a:lnTo>
                <a:lnTo>
                  <a:pt x="17140" y="34170"/>
                </a:lnTo>
                <a:lnTo>
                  <a:pt x="17170" y="34100"/>
                </a:lnTo>
                <a:lnTo>
                  <a:pt x="17180" y="34070"/>
                </a:lnTo>
                <a:lnTo>
                  <a:pt x="17320" y="33930"/>
                </a:lnTo>
                <a:lnTo>
                  <a:pt x="17390" y="33880"/>
                </a:lnTo>
                <a:lnTo>
                  <a:pt x="17460" y="33850"/>
                </a:lnTo>
                <a:lnTo>
                  <a:pt x="17550" y="33760"/>
                </a:lnTo>
                <a:lnTo>
                  <a:pt x="17640" y="33700"/>
                </a:lnTo>
                <a:lnTo>
                  <a:pt x="17700" y="33630"/>
                </a:lnTo>
                <a:lnTo>
                  <a:pt x="17770" y="33550"/>
                </a:lnTo>
                <a:lnTo>
                  <a:pt x="17820" y="33520"/>
                </a:lnTo>
                <a:lnTo>
                  <a:pt x="17810" y="33500"/>
                </a:lnTo>
                <a:lnTo>
                  <a:pt x="17810" y="33480"/>
                </a:lnTo>
                <a:lnTo>
                  <a:pt x="17730" y="33410"/>
                </a:lnTo>
                <a:lnTo>
                  <a:pt x="17670" y="33350"/>
                </a:lnTo>
                <a:lnTo>
                  <a:pt x="17510" y="33280"/>
                </a:lnTo>
                <a:lnTo>
                  <a:pt x="17460" y="33260"/>
                </a:lnTo>
                <a:lnTo>
                  <a:pt x="17420" y="33240"/>
                </a:lnTo>
                <a:lnTo>
                  <a:pt x="17410" y="33230"/>
                </a:lnTo>
                <a:lnTo>
                  <a:pt x="17410" y="33110"/>
                </a:lnTo>
                <a:lnTo>
                  <a:pt x="17410" y="33030"/>
                </a:lnTo>
                <a:lnTo>
                  <a:pt x="17300" y="32650"/>
                </a:lnTo>
                <a:lnTo>
                  <a:pt x="17190" y="32570"/>
                </a:lnTo>
                <a:lnTo>
                  <a:pt x="17150" y="32520"/>
                </a:lnTo>
                <a:lnTo>
                  <a:pt x="17080" y="32460"/>
                </a:lnTo>
                <a:lnTo>
                  <a:pt x="16990" y="32450"/>
                </a:lnTo>
                <a:lnTo>
                  <a:pt x="16890" y="32450"/>
                </a:lnTo>
                <a:lnTo>
                  <a:pt x="16880" y="32450"/>
                </a:lnTo>
                <a:lnTo>
                  <a:pt x="16740" y="32340"/>
                </a:lnTo>
                <a:lnTo>
                  <a:pt x="16730" y="32320"/>
                </a:lnTo>
                <a:lnTo>
                  <a:pt x="16720" y="32290"/>
                </a:lnTo>
                <a:lnTo>
                  <a:pt x="16650" y="32190"/>
                </a:lnTo>
                <a:lnTo>
                  <a:pt x="16610" y="32200"/>
                </a:lnTo>
                <a:lnTo>
                  <a:pt x="16520" y="32120"/>
                </a:lnTo>
                <a:lnTo>
                  <a:pt x="16480" y="32060"/>
                </a:lnTo>
                <a:lnTo>
                  <a:pt x="16490" y="31990"/>
                </a:lnTo>
                <a:lnTo>
                  <a:pt x="16500" y="31940"/>
                </a:lnTo>
                <a:lnTo>
                  <a:pt x="16490" y="31900"/>
                </a:lnTo>
                <a:lnTo>
                  <a:pt x="16510" y="31860"/>
                </a:lnTo>
                <a:lnTo>
                  <a:pt x="16530" y="31830"/>
                </a:lnTo>
                <a:lnTo>
                  <a:pt x="16530" y="31790"/>
                </a:lnTo>
                <a:lnTo>
                  <a:pt x="16580" y="31730"/>
                </a:lnTo>
                <a:lnTo>
                  <a:pt x="16600" y="31680"/>
                </a:lnTo>
                <a:lnTo>
                  <a:pt x="16610" y="31630"/>
                </a:lnTo>
                <a:lnTo>
                  <a:pt x="16600" y="31570"/>
                </a:lnTo>
                <a:lnTo>
                  <a:pt x="16580" y="31520"/>
                </a:lnTo>
                <a:lnTo>
                  <a:pt x="16570" y="31480"/>
                </a:lnTo>
                <a:lnTo>
                  <a:pt x="16590" y="31450"/>
                </a:lnTo>
                <a:lnTo>
                  <a:pt x="16610" y="31430"/>
                </a:lnTo>
                <a:lnTo>
                  <a:pt x="16590" y="31380"/>
                </a:lnTo>
                <a:lnTo>
                  <a:pt x="16580" y="31340"/>
                </a:lnTo>
                <a:lnTo>
                  <a:pt x="16530" y="31330"/>
                </a:lnTo>
                <a:lnTo>
                  <a:pt x="16520" y="31320"/>
                </a:lnTo>
                <a:lnTo>
                  <a:pt x="16580" y="31330"/>
                </a:lnTo>
                <a:lnTo>
                  <a:pt x="16700" y="31320"/>
                </a:lnTo>
                <a:lnTo>
                  <a:pt x="16750" y="31300"/>
                </a:lnTo>
                <a:lnTo>
                  <a:pt x="16790" y="31310"/>
                </a:lnTo>
                <a:lnTo>
                  <a:pt x="16810" y="31330"/>
                </a:lnTo>
                <a:lnTo>
                  <a:pt x="16840" y="31360"/>
                </a:lnTo>
                <a:lnTo>
                  <a:pt x="16880" y="31360"/>
                </a:lnTo>
                <a:lnTo>
                  <a:pt x="16920" y="31340"/>
                </a:lnTo>
                <a:lnTo>
                  <a:pt x="16940" y="31330"/>
                </a:lnTo>
                <a:lnTo>
                  <a:pt x="17000" y="31340"/>
                </a:lnTo>
                <a:lnTo>
                  <a:pt x="17040" y="31370"/>
                </a:lnTo>
                <a:lnTo>
                  <a:pt x="17070" y="31380"/>
                </a:lnTo>
                <a:lnTo>
                  <a:pt x="17140" y="31360"/>
                </a:lnTo>
                <a:lnTo>
                  <a:pt x="17220" y="31350"/>
                </a:lnTo>
                <a:lnTo>
                  <a:pt x="17370" y="31320"/>
                </a:lnTo>
                <a:lnTo>
                  <a:pt x="17410" y="31330"/>
                </a:lnTo>
                <a:lnTo>
                  <a:pt x="17480" y="31290"/>
                </a:lnTo>
                <a:lnTo>
                  <a:pt x="17640" y="31230"/>
                </a:lnTo>
                <a:lnTo>
                  <a:pt x="17700" y="31190"/>
                </a:lnTo>
                <a:lnTo>
                  <a:pt x="17740" y="31160"/>
                </a:lnTo>
                <a:lnTo>
                  <a:pt x="17860" y="31100"/>
                </a:lnTo>
                <a:lnTo>
                  <a:pt x="17930" y="31090"/>
                </a:lnTo>
                <a:lnTo>
                  <a:pt x="18120" y="31130"/>
                </a:lnTo>
                <a:lnTo>
                  <a:pt x="18130" y="31140"/>
                </a:lnTo>
                <a:lnTo>
                  <a:pt x="18230" y="31240"/>
                </a:lnTo>
                <a:lnTo>
                  <a:pt x="18300" y="31310"/>
                </a:lnTo>
                <a:lnTo>
                  <a:pt x="18320" y="31330"/>
                </a:lnTo>
                <a:lnTo>
                  <a:pt x="18310" y="31380"/>
                </a:lnTo>
                <a:lnTo>
                  <a:pt x="18310" y="31440"/>
                </a:lnTo>
                <a:lnTo>
                  <a:pt x="18350" y="31450"/>
                </a:lnTo>
                <a:lnTo>
                  <a:pt x="18420" y="31470"/>
                </a:lnTo>
                <a:lnTo>
                  <a:pt x="18490" y="31490"/>
                </a:lnTo>
                <a:lnTo>
                  <a:pt x="18500" y="31490"/>
                </a:lnTo>
                <a:lnTo>
                  <a:pt x="18540" y="31520"/>
                </a:lnTo>
                <a:lnTo>
                  <a:pt x="18570" y="31540"/>
                </a:lnTo>
                <a:lnTo>
                  <a:pt x="18610" y="31510"/>
                </a:lnTo>
                <a:lnTo>
                  <a:pt x="18660" y="31470"/>
                </a:lnTo>
                <a:lnTo>
                  <a:pt x="18680" y="31460"/>
                </a:lnTo>
                <a:lnTo>
                  <a:pt x="18720" y="31440"/>
                </a:lnTo>
                <a:lnTo>
                  <a:pt x="18810" y="31430"/>
                </a:lnTo>
                <a:lnTo>
                  <a:pt x="18860" y="31440"/>
                </a:lnTo>
                <a:lnTo>
                  <a:pt x="18890" y="31440"/>
                </a:lnTo>
                <a:lnTo>
                  <a:pt x="18910" y="31440"/>
                </a:lnTo>
                <a:lnTo>
                  <a:pt x="18950" y="31450"/>
                </a:lnTo>
                <a:lnTo>
                  <a:pt x="18970" y="31480"/>
                </a:lnTo>
                <a:lnTo>
                  <a:pt x="19020" y="31440"/>
                </a:lnTo>
                <a:lnTo>
                  <a:pt x="19070" y="31410"/>
                </a:lnTo>
                <a:lnTo>
                  <a:pt x="19100" y="31360"/>
                </a:lnTo>
                <a:lnTo>
                  <a:pt x="19140" y="31340"/>
                </a:lnTo>
                <a:lnTo>
                  <a:pt x="19200" y="31320"/>
                </a:lnTo>
                <a:lnTo>
                  <a:pt x="19210" y="31290"/>
                </a:lnTo>
                <a:lnTo>
                  <a:pt x="19230" y="31250"/>
                </a:lnTo>
                <a:lnTo>
                  <a:pt x="19230" y="31240"/>
                </a:lnTo>
                <a:lnTo>
                  <a:pt x="19260" y="31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Houet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5190" y="53500"/>
                </a:moveTo>
                <a:lnTo>
                  <a:pt x="24700" y="53510"/>
                </a:lnTo>
                <a:lnTo>
                  <a:pt x="24500" y="53580"/>
                </a:lnTo>
                <a:lnTo>
                  <a:pt x="24370" y="53750"/>
                </a:lnTo>
                <a:lnTo>
                  <a:pt x="24230" y="53970"/>
                </a:lnTo>
                <a:lnTo>
                  <a:pt x="23830" y="54360"/>
                </a:lnTo>
                <a:lnTo>
                  <a:pt x="23810" y="54590"/>
                </a:lnTo>
                <a:lnTo>
                  <a:pt x="23760" y="54790"/>
                </a:lnTo>
                <a:lnTo>
                  <a:pt x="23600" y="54900"/>
                </a:lnTo>
                <a:lnTo>
                  <a:pt x="23220" y="55020"/>
                </a:lnTo>
                <a:lnTo>
                  <a:pt x="23050" y="55120"/>
                </a:lnTo>
                <a:lnTo>
                  <a:pt x="22840" y="55140"/>
                </a:lnTo>
                <a:lnTo>
                  <a:pt x="22600" y="54890"/>
                </a:lnTo>
                <a:lnTo>
                  <a:pt x="21940" y="54760"/>
                </a:lnTo>
                <a:lnTo>
                  <a:pt x="21680" y="54680"/>
                </a:lnTo>
                <a:lnTo>
                  <a:pt x="21520" y="54580"/>
                </a:lnTo>
                <a:lnTo>
                  <a:pt x="21370" y="54440"/>
                </a:lnTo>
                <a:lnTo>
                  <a:pt x="21100" y="54140"/>
                </a:lnTo>
                <a:lnTo>
                  <a:pt x="21000" y="54080"/>
                </a:lnTo>
                <a:lnTo>
                  <a:pt x="20860" y="54090"/>
                </a:lnTo>
                <a:lnTo>
                  <a:pt x="20530" y="54250"/>
                </a:lnTo>
                <a:lnTo>
                  <a:pt x="20050" y="54410"/>
                </a:lnTo>
                <a:lnTo>
                  <a:pt x="19760" y="54550"/>
                </a:lnTo>
                <a:lnTo>
                  <a:pt x="19650" y="54640"/>
                </a:lnTo>
                <a:lnTo>
                  <a:pt x="19030" y="54980"/>
                </a:lnTo>
                <a:lnTo>
                  <a:pt x="18850" y="54990"/>
                </a:lnTo>
                <a:lnTo>
                  <a:pt x="18740" y="54880"/>
                </a:lnTo>
                <a:lnTo>
                  <a:pt x="18670" y="54740"/>
                </a:lnTo>
                <a:lnTo>
                  <a:pt x="18570" y="54660"/>
                </a:lnTo>
                <a:lnTo>
                  <a:pt x="17890" y="54450"/>
                </a:lnTo>
                <a:lnTo>
                  <a:pt x="17590" y="54420"/>
                </a:lnTo>
                <a:lnTo>
                  <a:pt x="17420" y="54350"/>
                </a:lnTo>
                <a:lnTo>
                  <a:pt x="17290" y="54150"/>
                </a:lnTo>
                <a:lnTo>
                  <a:pt x="17000" y="53400"/>
                </a:lnTo>
                <a:lnTo>
                  <a:pt x="16750" y="53130"/>
                </a:lnTo>
                <a:lnTo>
                  <a:pt x="16470" y="53020"/>
                </a:lnTo>
                <a:lnTo>
                  <a:pt x="16220" y="53000"/>
                </a:lnTo>
                <a:lnTo>
                  <a:pt x="15940" y="53000"/>
                </a:lnTo>
                <a:lnTo>
                  <a:pt x="15650" y="53110"/>
                </a:lnTo>
                <a:lnTo>
                  <a:pt x="15330" y="53310"/>
                </a:lnTo>
                <a:lnTo>
                  <a:pt x="15120" y="53510"/>
                </a:lnTo>
                <a:lnTo>
                  <a:pt x="15030" y="53630"/>
                </a:lnTo>
                <a:lnTo>
                  <a:pt x="14430" y="54080"/>
                </a:lnTo>
                <a:lnTo>
                  <a:pt x="14200" y="54100"/>
                </a:lnTo>
                <a:lnTo>
                  <a:pt x="13950" y="53950"/>
                </a:lnTo>
                <a:lnTo>
                  <a:pt x="13630" y="53850"/>
                </a:lnTo>
                <a:lnTo>
                  <a:pt x="13430" y="53750"/>
                </a:lnTo>
                <a:lnTo>
                  <a:pt x="13300" y="53560"/>
                </a:lnTo>
                <a:lnTo>
                  <a:pt x="12980" y="53150"/>
                </a:lnTo>
                <a:lnTo>
                  <a:pt x="12920" y="52990"/>
                </a:lnTo>
                <a:lnTo>
                  <a:pt x="12970" y="52930"/>
                </a:lnTo>
                <a:lnTo>
                  <a:pt x="13110" y="52630"/>
                </a:lnTo>
                <a:lnTo>
                  <a:pt x="13270" y="52440"/>
                </a:lnTo>
                <a:lnTo>
                  <a:pt x="13350" y="52250"/>
                </a:lnTo>
                <a:lnTo>
                  <a:pt x="13290" y="52020"/>
                </a:lnTo>
                <a:lnTo>
                  <a:pt x="13250" y="51760"/>
                </a:lnTo>
                <a:lnTo>
                  <a:pt x="13330" y="51560"/>
                </a:lnTo>
                <a:lnTo>
                  <a:pt x="13590" y="51440"/>
                </a:lnTo>
                <a:lnTo>
                  <a:pt x="13890" y="51370"/>
                </a:lnTo>
                <a:lnTo>
                  <a:pt x="14050" y="51230"/>
                </a:lnTo>
                <a:lnTo>
                  <a:pt x="14260" y="51110"/>
                </a:lnTo>
                <a:lnTo>
                  <a:pt x="14500" y="51070"/>
                </a:lnTo>
                <a:lnTo>
                  <a:pt x="14570" y="50950"/>
                </a:lnTo>
                <a:lnTo>
                  <a:pt x="14600" y="50800"/>
                </a:lnTo>
                <a:lnTo>
                  <a:pt x="14620" y="50620"/>
                </a:lnTo>
                <a:lnTo>
                  <a:pt x="14580" y="50410"/>
                </a:lnTo>
                <a:lnTo>
                  <a:pt x="14480" y="50180"/>
                </a:lnTo>
                <a:lnTo>
                  <a:pt x="14280" y="49950"/>
                </a:lnTo>
                <a:lnTo>
                  <a:pt x="14120" y="49680"/>
                </a:lnTo>
                <a:lnTo>
                  <a:pt x="13980" y="49510"/>
                </a:lnTo>
                <a:lnTo>
                  <a:pt x="13260" y="49010"/>
                </a:lnTo>
                <a:lnTo>
                  <a:pt x="13120" y="49000"/>
                </a:lnTo>
                <a:lnTo>
                  <a:pt x="13050" y="48940"/>
                </a:lnTo>
                <a:lnTo>
                  <a:pt x="12980" y="48770"/>
                </a:lnTo>
                <a:lnTo>
                  <a:pt x="12920" y="48580"/>
                </a:lnTo>
                <a:lnTo>
                  <a:pt x="12990" y="48310"/>
                </a:lnTo>
                <a:lnTo>
                  <a:pt x="13280" y="47750"/>
                </a:lnTo>
                <a:lnTo>
                  <a:pt x="13330" y="47500"/>
                </a:lnTo>
                <a:lnTo>
                  <a:pt x="13350" y="47230"/>
                </a:lnTo>
                <a:lnTo>
                  <a:pt x="13500" y="46960"/>
                </a:lnTo>
                <a:lnTo>
                  <a:pt x="13650" y="46810"/>
                </a:lnTo>
                <a:lnTo>
                  <a:pt x="14460" y="46240"/>
                </a:lnTo>
                <a:lnTo>
                  <a:pt x="14580" y="46310"/>
                </a:lnTo>
                <a:lnTo>
                  <a:pt x="14710" y="46590"/>
                </a:lnTo>
                <a:lnTo>
                  <a:pt x="14810" y="46650"/>
                </a:lnTo>
                <a:lnTo>
                  <a:pt x="14930" y="46660"/>
                </a:lnTo>
                <a:lnTo>
                  <a:pt x="15110" y="46600"/>
                </a:lnTo>
                <a:lnTo>
                  <a:pt x="15350" y="46390"/>
                </a:lnTo>
                <a:lnTo>
                  <a:pt x="15510" y="46170"/>
                </a:lnTo>
                <a:lnTo>
                  <a:pt x="15610" y="46000"/>
                </a:lnTo>
                <a:lnTo>
                  <a:pt x="15720" y="45710"/>
                </a:lnTo>
                <a:lnTo>
                  <a:pt x="15760" y="45380"/>
                </a:lnTo>
                <a:lnTo>
                  <a:pt x="15720" y="45140"/>
                </a:lnTo>
                <a:lnTo>
                  <a:pt x="15570" y="44890"/>
                </a:lnTo>
                <a:lnTo>
                  <a:pt x="15380" y="44640"/>
                </a:lnTo>
                <a:lnTo>
                  <a:pt x="15240" y="44330"/>
                </a:lnTo>
                <a:lnTo>
                  <a:pt x="15160" y="43970"/>
                </a:lnTo>
                <a:lnTo>
                  <a:pt x="15180" y="43760"/>
                </a:lnTo>
                <a:lnTo>
                  <a:pt x="15250" y="43450"/>
                </a:lnTo>
                <a:lnTo>
                  <a:pt x="15100" y="43350"/>
                </a:lnTo>
                <a:lnTo>
                  <a:pt x="14810" y="43290"/>
                </a:lnTo>
                <a:lnTo>
                  <a:pt x="14490" y="43290"/>
                </a:lnTo>
                <a:lnTo>
                  <a:pt x="14330" y="43220"/>
                </a:lnTo>
                <a:lnTo>
                  <a:pt x="14360" y="43030"/>
                </a:lnTo>
                <a:lnTo>
                  <a:pt x="14410" y="42860"/>
                </a:lnTo>
                <a:lnTo>
                  <a:pt x="14520" y="42740"/>
                </a:lnTo>
                <a:lnTo>
                  <a:pt x="14710" y="42690"/>
                </a:lnTo>
                <a:lnTo>
                  <a:pt x="14850" y="42570"/>
                </a:lnTo>
                <a:lnTo>
                  <a:pt x="14850" y="42430"/>
                </a:lnTo>
                <a:lnTo>
                  <a:pt x="14780" y="42300"/>
                </a:lnTo>
                <a:lnTo>
                  <a:pt x="14760" y="42110"/>
                </a:lnTo>
                <a:lnTo>
                  <a:pt x="14780" y="41590"/>
                </a:lnTo>
                <a:lnTo>
                  <a:pt x="14900" y="41000"/>
                </a:lnTo>
                <a:lnTo>
                  <a:pt x="14880" y="40650"/>
                </a:lnTo>
                <a:lnTo>
                  <a:pt x="14710" y="39950"/>
                </a:lnTo>
                <a:lnTo>
                  <a:pt x="14570" y="39770"/>
                </a:lnTo>
                <a:lnTo>
                  <a:pt x="13990" y="39430"/>
                </a:lnTo>
                <a:lnTo>
                  <a:pt x="13820" y="39360"/>
                </a:lnTo>
                <a:lnTo>
                  <a:pt x="13830" y="39350"/>
                </a:lnTo>
                <a:lnTo>
                  <a:pt x="13840" y="39310"/>
                </a:lnTo>
                <a:lnTo>
                  <a:pt x="13840" y="39290"/>
                </a:lnTo>
                <a:lnTo>
                  <a:pt x="13830" y="39290"/>
                </a:lnTo>
                <a:lnTo>
                  <a:pt x="13840" y="39280"/>
                </a:lnTo>
                <a:lnTo>
                  <a:pt x="13860" y="39260"/>
                </a:lnTo>
                <a:lnTo>
                  <a:pt x="13910" y="39210"/>
                </a:lnTo>
                <a:lnTo>
                  <a:pt x="13920" y="39170"/>
                </a:lnTo>
                <a:lnTo>
                  <a:pt x="13960" y="39120"/>
                </a:lnTo>
                <a:lnTo>
                  <a:pt x="13980" y="39090"/>
                </a:lnTo>
                <a:lnTo>
                  <a:pt x="14020" y="39070"/>
                </a:lnTo>
                <a:lnTo>
                  <a:pt x="14070" y="39070"/>
                </a:lnTo>
                <a:lnTo>
                  <a:pt x="14170" y="39060"/>
                </a:lnTo>
                <a:lnTo>
                  <a:pt x="14200" y="39050"/>
                </a:lnTo>
                <a:lnTo>
                  <a:pt x="14280" y="39050"/>
                </a:lnTo>
                <a:lnTo>
                  <a:pt x="14300" y="39050"/>
                </a:lnTo>
                <a:lnTo>
                  <a:pt x="14380" y="39060"/>
                </a:lnTo>
                <a:lnTo>
                  <a:pt x="14450" y="39070"/>
                </a:lnTo>
                <a:lnTo>
                  <a:pt x="14520" y="39090"/>
                </a:lnTo>
                <a:lnTo>
                  <a:pt x="14530" y="39090"/>
                </a:lnTo>
                <a:lnTo>
                  <a:pt x="14590" y="39090"/>
                </a:lnTo>
                <a:lnTo>
                  <a:pt x="14660" y="39110"/>
                </a:lnTo>
                <a:lnTo>
                  <a:pt x="14740" y="39110"/>
                </a:lnTo>
                <a:lnTo>
                  <a:pt x="14790" y="39120"/>
                </a:lnTo>
                <a:lnTo>
                  <a:pt x="14790" y="39090"/>
                </a:lnTo>
                <a:lnTo>
                  <a:pt x="14900" y="39150"/>
                </a:lnTo>
                <a:lnTo>
                  <a:pt x="15180" y="39110"/>
                </a:lnTo>
                <a:lnTo>
                  <a:pt x="15460" y="39050"/>
                </a:lnTo>
                <a:lnTo>
                  <a:pt x="15700" y="39070"/>
                </a:lnTo>
                <a:lnTo>
                  <a:pt x="15910" y="39040"/>
                </a:lnTo>
                <a:lnTo>
                  <a:pt x="16240" y="38790"/>
                </a:lnTo>
                <a:lnTo>
                  <a:pt x="16420" y="38800"/>
                </a:lnTo>
                <a:lnTo>
                  <a:pt x="16580" y="38890"/>
                </a:lnTo>
                <a:lnTo>
                  <a:pt x="16690" y="39000"/>
                </a:lnTo>
                <a:lnTo>
                  <a:pt x="16690" y="39220"/>
                </a:lnTo>
                <a:lnTo>
                  <a:pt x="16630" y="39500"/>
                </a:lnTo>
                <a:lnTo>
                  <a:pt x="16630" y="39720"/>
                </a:lnTo>
                <a:lnTo>
                  <a:pt x="16780" y="39780"/>
                </a:lnTo>
                <a:lnTo>
                  <a:pt x="17000" y="39800"/>
                </a:lnTo>
                <a:lnTo>
                  <a:pt x="17080" y="39940"/>
                </a:lnTo>
                <a:lnTo>
                  <a:pt x="17020" y="40160"/>
                </a:lnTo>
                <a:lnTo>
                  <a:pt x="16930" y="40390"/>
                </a:lnTo>
                <a:lnTo>
                  <a:pt x="16890" y="40630"/>
                </a:lnTo>
                <a:lnTo>
                  <a:pt x="16890" y="40900"/>
                </a:lnTo>
                <a:lnTo>
                  <a:pt x="16840" y="41270"/>
                </a:lnTo>
                <a:lnTo>
                  <a:pt x="16770" y="41610"/>
                </a:lnTo>
                <a:lnTo>
                  <a:pt x="16460" y="42360"/>
                </a:lnTo>
                <a:lnTo>
                  <a:pt x="16400" y="42550"/>
                </a:lnTo>
                <a:lnTo>
                  <a:pt x="16440" y="42840"/>
                </a:lnTo>
                <a:lnTo>
                  <a:pt x="16660" y="43060"/>
                </a:lnTo>
                <a:lnTo>
                  <a:pt x="16870" y="43080"/>
                </a:lnTo>
                <a:lnTo>
                  <a:pt x="17080" y="43020"/>
                </a:lnTo>
                <a:lnTo>
                  <a:pt x="17270" y="42940"/>
                </a:lnTo>
                <a:lnTo>
                  <a:pt x="17410" y="42850"/>
                </a:lnTo>
                <a:lnTo>
                  <a:pt x="17620" y="42780"/>
                </a:lnTo>
                <a:lnTo>
                  <a:pt x="18030" y="42950"/>
                </a:lnTo>
                <a:lnTo>
                  <a:pt x="18260" y="42920"/>
                </a:lnTo>
                <a:lnTo>
                  <a:pt x="18490" y="42780"/>
                </a:lnTo>
                <a:lnTo>
                  <a:pt x="18680" y="42550"/>
                </a:lnTo>
                <a:lnTo>
                  <a:pt x="18800" y="42300"/>
                </a:lnTo>
                <a:lnTo>
                  <a:pt x="18890" y="41900"/>
                </a:lnTo>
                <a:lnTo>
                  <a:pt x="18950" y="41710"/>
                </a:lnTo>
                <a:lnTo>
                  <a:pt x="19300" y="40930"/>
                </a:lnTo>
                <a:lnTo>
                  <a:pt x="19610" y="40640"/>
                </a:lnTo>
                <a:lnTo>
                  <a:pt x="19840" y="40580"/>
                </a:lnTo>
                <a:lnTo>
                  <a:pt x="20120" y="40610"/>
                </a:lnTo>
                <a:lnTo>
                  <a:pt x="20420" y="40620"/>
                </a:lnTo>
                <a:lnTo>
                  <a:pt x="20710" y="40590"/>
                </a:lnTo>
                <a:lnTo>
                  <a:pt x="20890" y="40520"/>
                </a:lnTo>
                <a:lnTo>
                  <a:pt x="21040" y="40400"/>
                </a:lnTo>
                <a:lnTo>
                  <a:pt x="21290" y="40360"/>
                </a:lnTo>
                <a:lnTo>
                  <a:pt x="21580" y="40430"/>
                </a:lnTo>
                <a:lnTo>
                  <a:pt x="21770" y="40530"/>
                </a:lnTo>
                <a:lnTo>
                  <a:pt x="21910" y="40630"/>
                </a:lnTo>
                <a:lnTo>
                  <a:pt x="22090" y="40610"/>
                </a:lnTo>
                <a:lnTo>
                  <a:pt x="22260" y="40540"/>
                </a:lnTo>
                <a:lnTo>
                  <a:pt x="22310" y="40600"/>
                </a:lnTo>
                <a:lnTo>
                  <a:pt x="22410" y="40650"/>
                </a:lnTo>
                <a:lnTo>
                  <a:pt x="22500" y="40710"/>
                </a:lnTo>
                <a:lnTo>
                  <a:pt x="22580" y="41050"/>
                </a:lnTo>
                <a:lnTo>
                  <a:pt x="22560" y="41200"/>
                </a:lnTo>
                <a:lnTo>
                  <a:pt x="22520" y="41400"/>
                </a:lnTo>
                <a:lnTo>
                  <a:pt x="22560" y="41510"/>
                </a:lnTo>
                <a:lnTo>
                  <a:pt x="22620" y="41500"/>
                </a:lnTo>
                <a:lnTo>
                  <a:pt x="22550" y="41710"/>
                </a:lnTo>
                <a:lnTo>
                  <a:pt x="22470" y="42060"/>
                </a:lnTo>
                <a:lnTo>
                  <a:pt x="22520" y="42860"/>
                </a:lnTo>
                <a:lnTo>
                  <a:pt x="22150" y="44010"/>
                </a:lnTo>
                <a:lnTo>
                  <a:pt x="22190" y="44400"/>
                </a:lnTo>
                <a:lnTo>
                  <a:pt x="22270" y="44770"/>
                </a:lnTo>
                <a:lnTo>
                  <a:pt x="22390" y="45150"/>
                </a:lnTo>
                <a:lnTo>
                  <a:pt x="22580" y="45470"/>
                </a:lnTo>
                <a:lnTo>
                  <a:pt x="22780" y="45710"/>
                </a:lnTo>
                <a:lnTo>
                  <a:pt x="23010" y="45880"/>
                </a:lnTo>
                <a:lnTo>
                  <a:pt x="23110" y="46010"/>
                </a:lnTo>
                <a:lnTo>
                  <a:pt x="23250" y="46580"/>
                </a:lnTo>
                <a:lnTo>
                  <a:pt x="23300" y="47020"/>
                </a:lnTo>
                <a:lnTo>
                  <a:pt x="23520" y="47240"/>
                </a:lnTo>
                <a:lnTo>
                  <a:pt x="23770" y="47270"/>
                </a:lnTo>
                <a:lnTo>
                  <a:pt x="23760" y="47600"/>
                </a:lnTo>
                <a:lnTo>
                  <a:pt x="23400" y="49150"/>
                </a:lnTo>
                <a:lnTo>
                  <a:pt x="23470" y="49550"/>
                </a:lnTo>
                <a:lnTo>
                  <a:pt x="23650" y="49820"/>
                </a:lnTo>
                <a:lnTo>
                  <a:pt x="23980" y="49810"/>
                </a:lnTo>
                <a:lnTo>
                  <a:pt x="24320" y="49750"/>
                </a:lnTo>
                <a:lnTo>
                  <a:pt x="24370" y="49790"/>
                </a:lnTo>
                <a:lnTo>
                  <a:pt x="24450" y="49840"/>
                </a:lnTo>
                <a:lnTo>
                  <a:pt x="24760" y="50340"/>
                </a:lnTo>
                <a:lnTo>
                  <a:pt x="25000" y="50650"/>
                </a:lnTo>
                <a:lnTo>
                  <a:pt x="25250" y="50880"/>
                </a:lnTo>
                <a:lnTo>
                  <a:pt x="25480" y="51050"/>
                </a:lnTo>
                <a:lnTo>
                  <a:pt x="26150" y="51710"/>
                </a:lnTo>
                <a:lnTo>
                  <a:pt x="26350" y="51840"/>
                </a:lnTo>
                <a:lnTo>
                  <a:pt x="26620" y="51830"/>
                </a:lnTo>
                <a:lnTo>
                  <a:pt x="26790" y="51800"/>
                </a:lnTo>
                <a:lnTo>
                  <a:pt x="26460" y="52140"/>
                </a:lnTo>
                <a:lnTo>
                  <a:pt x="26360" y="52190"/>
                </a:lnTo>
                <a:lnTo>
                  <a:pt x="26300" y="52200"/>
                </a:lnTo>
                <a:lnTo>
                  <a:pt x="26240" y="52220"/>
                </a:lnTo>
                <a:lnTo>
                  <a:pt x="26130" y="52310"/>
                </a:lnTo>
                <a:lnTo>
                  <a:pt x="26000" y="52590"/>
                </a:lnTo>
                <a:lnTo>
                  <a:pt x="25970" y="52760"/>
                </a:lnTo>
                <a:lnTo>
                  <a:pt x="26020" y="52920"/>
                </a:lnTo>
                <a:lnTo>
                  <a:pt x="25950" y="53020"/>
                </a:lnTo>
                <a:lnTo>
                  <a:pt x="25770" y="53040"/>
                </a:lnTo>
                <a:lnTo>
                  <a:pt x="25570" y="53190"/>
                </a:lnTo>
                <a:lnTo>
                  <a:pt x="25440" y="53160"/>
                </a:lnTo>
                <a:lnTo>
                  <a:pt x="25320" y="53160"/>
                </a:lnTo>
                <a:lnTo>
                  <a:pt x="25230" y="53250"/>
                </a:lnTo>
                <a:lnTo>
                  <a:pt x="25190" y="53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Kénédougou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9840" y="53440"/>
                </a:moveTo>
                <a:lnTo>
                  <a:pt x="9540" y="53450"/>
                </a:lnTo>
                <a:lnTo>
                  <a:pt x="8940" y="53610"/>
                </a:lnTo>
                <a:lnTo>
                  <a:pt x="8740" y="53690"/>
                </a:lnTo>
                <a:lnTo>
                  <a:pt x="8400" y="53700"/>
                </a:lnTo>
                <a:lnTo>
                  <a:pt x="8220" y="53530"/>
                </a:lnTo>
                <a:lnTo>
                  <a:pt x="7740" y="53000"/>
                </a:lnTo>
                <a:lnTo>
                  <a:pt x="7600" y="52760"/>
                </a:lnTo>
                <a:lnTo>
                  <a:pt x="7470" y="52460"/>
                </a:lnTo>
                <a:lnTo>
                  <a:pt x="7320" y="52220"/>
                </a:lnTo>
                <a:lnTo>
                  <a:pt x="6200" y="51180"/>
                </a:lnTo>
                <a:lnTo>
                  <a:pt x="5860" y="51000"/>
                </a:lnTo>
                <a:lnTo>
                  <a:pt x="4940" y="50920"/>
                </a:lnTo>
                <a:lnTo>
                  <a:pt x="4940" y="50870"/>
                </a:lnTo>
                <a:lnTo>
                  <a:pt x="4930" y="50770"/>
                </a:lnTo>
                <a:lnTo>
                  <a:pt x="4920" y="50710"/>
                </a:lnTo>
                <a:lnTo>
                  <a:pt x="4920" y="50670"/>
                </a:lnTo>
                <a:lnTo>
                  <a:pt x="4920" y="50650"/>
                </a:lnTo>
                <a:lnTo>
                  <a:pt x="4910" y="50600"/>
                </a:lnTo>
                <a:lnTo>
                  <a:pt x="4920" y="50570"/>
                </a:lnTo>
                <a:lnTo>
                  <a:pt x="4950" y="50560"/>
                </a:lnTo>
                <a:lnTo>
                  <a:pt x="5220" y="50530"/>
                </a:lnTo>
                <a:lnTo>
                  <a:pt x="5440" y="50480"/>
                </a:lnTo>
                <a:lnTo>
                  <a:pt x="5710" y="50420"/>
                </a:lnTo>
                <a:lnTo>
                  <a:pt x="6070" y="50370"/>
                </a:lnTo>
                <a:lnTo>
                  <a:pt x="6260" y="50310"/>
                </a:lnTo>
                <a:lnTo>
                  <a:pt x="6460" y="50230"/>
                </a:lnTo>
                <a:lnTo>
                  <a:pt x="6730" y="50050"/>
                </a:lnTo>
                <a:lnTo>
                  <a:pt x="6850" y="49890"/>
                </a:lnTo>
                <a:lnTo>
                  <a:pt x="6920" y="49410"/>
                </a:lnTo>
                <a:lnTo>
                  <a:pt x="7030" y="49140"/>
                </a:lnTo>
                <a:lnTo>
                  <a:pt x="7360" y="48810"/>
                </a:lnTo>
                <a:lnTo>
                  <a:pt x="7390" y="48790"/>
                </a:lnTo>
                <a:lnTo>
                  <a:pt x="7440" y="48780"/>
                </a:lnTo>
                <a:lnTo>
                  <a:pt x="7510" y="48750"/>
                </a:lnTo>
                <a:lnTo>
                  <a:pt x="7560" y="48730"/>
                </a:lnTo>
                <a:lnTo>
                  <a:pt x="7610" y="48660"/>
                </a:lnTo>
                <a:lnTo>
                  <a:pt x="7640" y="48590"/>
                </a:lnTo>
                <a:lnTo>
                  <a:pt x="7660" y="48480"/>
                </a:lnTo>
                <a:lnTo>
                  <a:pt x="7630" y="48240"/>
                </a:lnTo>
                <a:lnTo>
                  <a:pt x="7610" y="47920"/>
                </a:lnTo>
                <a:lnTo>
                  <a:pt x="7610" y="47870"/>
                </a:lnTo>
                <a:lnTo>
                  <a:pt x="7590" y="47570"/>
                </a:lnTo>
                <a:lnTo>
                  <a:pt x="7610" y="47340"/>
                </a:lnTo>
                <a:lnTo>
                  <a:pt x="7640" y="47240"/>
                </a:lnTo>
                <a:lnTo>
                  <a:pt x="7690" y="47050"/>
                </a:lnTo>
                <a:lnTo>
                  <a:pt x="7740" y="46920"/>
                </a:lnTo>
                <a:lnTo>
                  <a:pt x="7810" y="46860"/>
                </a:lnTo>
                <a:lnTo>
                  <a:pt x="7920" y="46810"/>
                </a:lnTo>
                <a:lnTo>
                  <a:pt x="7990" y="46730"/>
                </a:lnTo>
                <a:lnTo>
                  <a:pt x="8060" y="46680"/>
                </a:lnTo>
                <a:lnTo>
                  <a:pt x="8100" y="46610"/>
                </a:lnTo>
                <a:lnTo>
                  <a:pt x="8200" y="46560"/>
                </a:lnTo>
                <a:lnTo>
                  <a:pt x="8240" y="46530"/>
                </a:lnTo>
                <a:lnTo>
                  <a:pt x="8250" y="46520"/>
                </a:lnTo>
                <a:lnTo>
                  <a:pt x="8280" y="46440"/>
                </a:lnTo>
                <a:lnTo>
                  <a:pt x="8260" y="46350"/>
                </a:lnTo>
                <a:lnTo>
                  <a:pt x="8250" y="46300"/>
                </a:lnTo>
                <a:lnTo>
                  <a:pt x="8200" y="46250"/>
                </a:lnTo>
                <a:lnTo>
                  <a:pt x="8160" y="46160"/>
                </a:lnTo>
                <a:lnTo>
                  <a:pt x="8160" y="46090"/>
                </a:lnTo>
                <a:lnTo>
                  <a:pt x="8170" y="46010"/>
                </a:lnTo>
                <a:lnTo>
                  <a:pt x="8190" y="45960"/>
                </a:lnTo>
                <a:lnTo>
                  <a:pt x="8200" y="45920"/>
                </a:lnTo>
                <a:lnTo>
                  <a:pt x="8200" y="45890"/>
                </a:lnTo>
                <a:lnTo>
                  <a:pt x="8240" y="45880"/>
                </a:lnTo>
                <a:lnTo>
                  <a:pt x="8230" y="45860"/>
                </a:lnTo>
                <a:lnTo>
                  <a:pt x="8230" y="45820"/>
                </a:lnTo>
                <a:lnTo>
                  <a:pt x="8220" y="45800"/>
                </a:lnTo>
                <a:lnTo>
                  <a:pt x="8180" y="45740"/>
                </a:lnTo>
                <a:lnTo>
                  <a:pt x="8160" y="45690"/>
                </a:lnTo>
                <a:lnTo>
                  <a:pt x="8160" y="45650"/>
                </a:lnTo>
                <a:lnTo>
                  <a:pt x="8180" y="45630"/>
                </a:lnTo>
                <a:lnTo>
                  <a:pt x="8170" y="45580"/>
                </a:lnTo>
                <a:lnTo>
                  <a:pt x="8180" y="45520"/>
                </a:lnTo>
                <a:lnTo>
                  <a:pt x="8210" y="45470"/>
                </a:lnTo>
                <a:lnTo>
                  <a:pt x="8210" y="45430"/>
                </a:lnTo>
                <a:lnTo>
                  <a:pt x="8230" y="45380"/>
                </a:lnTo>
                <a:lnTo>
                  <a:pt x="8230" y="45340"/>
                </a:lnTo>
                <a:lnTo>
                  <a:pt x="8260" y="45310"/>
                </a:lnTo>
                <a:lnTo>
                  <a:pt x="8250" y="45270"/>
                </a:lnTo>
                <a:lnTo>
                  <a:pt x="8210" y="45240"/>
                </a:lnTo>
                <a:lnTo>
                  <a:pt x="8180" y="45180"/>
                </a:lnTo>
                <a:lnTo>
                  <a:pt x="8160" y="45130"/>
                </a:lnTo>
                <a:lnTo>
                  <a:pt x="8160" y="45100"/>
                </a:lnTo>
                <a:lnTo>
                  <a:pt x="8160" y="45080"/>
                </a:lnTo>
                <a:lnTo>
                  <a:pt x="8110" y="45040"/>
                </a:lnTo>
                <a:lnTo>
                  <a:pt x="8090" y="45000"/>
                </a:lnTo>
                <a:lnTo>
                  <a:pt x="8080" y="44870"/>
                </a:lnTo>
                <a:lnTo>
                  <a:pt x="8070" y="44730"/>
                </a:lnTo>
                <a:lnTo>
                  <a:pt x="8010" y="44650"/>
                </a:lnTo>
                <a:lnTo>
                  <a:pt x="7970" y="44610"/>
                </a:lnTo>
                <a:lnTo>
                  <a:pt x="7920" y="44580"/>
                </a:lnTo>
                <a:lnTo>
                  <a:pt x="7890" y="44550"/>
                </a:lnTo>
                <a:lnTo>
                  <a:pt x="7870" y="44510"/>
                </a:lnTo>
                <a:lnTo>
                  <a:pt x="7870" y="44460"/>
                </a:lnTo>
                <a:lnTo>
                  <a:pt x="7820" y="44430"/>
                </a:lnTo>
                <a:lnTo>
                  <a:pt x="7770" y="44400"/>
                </a:lnTo>
                <a:lnTo>
                  <a:pt x="7720" y="44400"/>
                </a:lnTo>
                <a:lnTo>
                  <a:pt x="7690" y="44410"/>
                </a:lnTo>
                <a:lnTo>
                  <a:pt x="7650" y="44410"/>
                </a:lnTo>
                <a:lnTo>
                  <a:pt x="7620" y="44400"/>
                </a:lnTo>
                <a:lnTo>
                  <a:pt x="7570" y="44400"/>
                </a:lnTo>
                <a:lnTo>
                  <a:pt x="7540" y="44400"/>
                </a:lnTo>
                <a:lnTo>
                  <a:pt x="7490" y="44410"/>
                </a:lnTo>
                <a:lnTo>
                  <a:pt x="7470" y="44420"/>
                </a:lnTo>
                <a:lnTo>
                  <a:pt x="7450" y="44400"/>
                </a:lnTo>
                <a:lnTo>
                  <a:pt x="7330" y="44380"/>
                </a:lnTo>
                <a:lnTo>
                  <a:pt x="7280" y="44360"/>
                </a:lnTo>
                <a:lnTo>
                  <a:pt x="7230" y="44330"/>
                </a:lnTo>
                <a:lnTo>
                  <a:pt x="7190" y="44300"/>
                </a:lnTo>
                <a:lnTo>
                  <a:pt x="7190" y="44250"/>
                </a:lnTo>
                <a:lnTo>
                  <a:pt x="7180" y="44140"/>
                </a:lnTo>
                <a:lnTo>
                  <a:pt x="7210" y="44110"/>
                </a:lnTo>
                <a:lnTo>
                  <a:pt x="7250" y="44080"/>
                </a:lnTo>
                <a:lnTo>
                  <a:pt x="7260" y="44040"/>
                </a:lnTo>
                <a:lnTo>
                  <a:pt x="7300" y="43990"/>
                </a:lnTo>
                <a:lnTo>
                  <a:pt x="7310" y="43970"/>
                </a:lnTo>
                <a:lnTo>
                  <a:pt x="7310" y="43890"/>
                </a:lnTo>
                <a:lnTo>
                  <a:pt x="7330" y="43860"/>
                </a:lnTo>
                <a:lnTo>
                  <a:pt x="7390" y="43800"/>
                </a:lnTo>
                <a:lnTo>
                  <a:pt x="7410" y="43760"/>
                </a:lnTo>
                <a:lnTo>
                  <a:pt x="7440" y="43690"/>
                </a:lnTo>
                <a:lnTo>
                  <a:pt x="7470" y="43600"/>
                </a:lnTo>
                <a:lnTo>
                  <a:pt x="7490" y="43580"/>
                </a:lnTo>
                <a:lnTo>
                  <a:pt x="7500" y="43550"/>
                </a:lnTo>
                <a:lnTo>
                  <a:pt x="7490" y="43500"/>
                </a:lnTo>
                <a:lnTo>
                  <a:pt x="7490" y="43420"/>
                </a:lnTo>
                <a:lnTo>
                  <a:pt x="7490" y="43360"/>
                </a:lnTo>
                <a:lnTo>
                  <a:pt x="7470" y="43320"/>
                </a:lnTo>
                <a:lnTo>
                  <a:pt x="7450" y="43270"/>
                </a:lnTo>
                <a:lnTo>
                  <a:pt x="7460" y="43220"/>
                </a:lnTo>
                <a:lnTo>
                  <a:pt x="7500" y="43180"/>
                </a:lnTo>
                <a:lnTo>
                  <a:pt x="7490" y="43140"/>
                </a:lnTo>
                <a:lnTo>
                  <a:pt x="7510" y="43010"/>
                </a:lnTo>
                <a:lnTo>
                  <a:pt x="7530" y="42950"/>
                </a:lnTo>
                <a:lnTo>
                  <a:pt x="7560" y="42900"/>
                </a:lnTo>
                <a:lnTo>
                  <a:pt x="7570" y="42820"/>
                </a:lnTo>
                <a:lnTo>
                  <a:pt x="7580" y="42720"/>
                </a:lnTo>
                <a:lnTo>
                  <a:pt x="7550" y="42680"/>
                </a:lnTo>
                <a:lnTo>
                  <a:pt x="7550" y="42640"/>
                </a:lnTo>
                <a:lnTo>
                  <a:pt x="7560" y="42570"/>
                </a:lnTo>
                <a:lnTo>
                  <a:pt x="7520" y="42550"/>
                </a:lnTo>
                <a:lnTo>
                  <a:pt x="7500" y="42560"/>
                </a:lnTo>
                <a:lnTo>
                  <a:pt x="7440" y="42570"/>
                </a:lnTo>
                <a:lnTo>
                  <a:pt x="7410" y="42610"/>
                </a:lnTo>
                <a:lnTo>
                  <a:pt x="7380" y="42620"/>
                </a:lnTo>
                <a:lnTo>
                  <a:pt x="7330" y="42600"/>
                </a:lnTo>
                <a:lnTo>
                  <a:pt x="7320" y="42590"/>
                </a:lnTo>
                <a:lnTo>
                  <a:pt x="7270" y="42580"/>
                </a:lnTo>
                <a:lnTo>
                  <a:pt x="7230" y="42540"/>
                </a:lnTo>
                <a:lnTo>
                  <a:pt x="7200" y="42520"/>
                </a:lnTo>
                <a:lnTo>
                  <a:pt x="7210" y="42500"/>
                </a:lnTo>
                <a:lnTo>
                  <a:pt x="7240" y="42490"/>
                </a:lnTo>
                <a:lnTo>
                  <a:pt x="7270" y="42480"/>
                </a:lnTo>
                <a:lnTo>
                  <a:pt x="7280" y="42430"/>
                </a:lnTo>
                <a:lnTo>
                  <a:pt x="7240" y="42410"/>
                </a:lnTo>
                <a:lnTo>
                  <a:pt x="7220" y="42370"/>
                </a:lnTo>
                <a:lnTo>
                  <a:pt x="7210" y="42320"/>
                </a:lnTo>
                <a:lnTo>
                  <a:pt x="7200" y="42300"/>
                </a:lnTo>
                <a:lnTo>
                  <a:pt x="7160" y="42320"/>
                </a:lnTo>
                <a:lnTo>
                  <a:pt x="7120" y="42320"/>
                </a:lnTo>
                <a:lnTo>
                  <a:pt x="7070" y="42280"/>
                </a:lnTo>
                <a:lnTo>
                  <a:pt x="7060" y="42240"/>
                </a:lnTo>
                <a:lnTo>
                  <a:pt x="7050" y="42220"/>
                </a:lnTo>
                <a:lnTo>
                  <a:pt x="7010" y="42210"/>
                </a:lnTo>
                <a:lnTo>
                  <a:pt x="6960" y="42200"/>
                </a:lnTo>
                <a:lnTo>
                  <a:pt x="6930" y="42200"/>
                </a:lnTo>
                <a:lnTo>
                  <a:pt x="6880" y="42170"/>
                </a:lnTo>
                <a:lnTo>
                  <a:pt x="6850" y="42150"/>
                </a:lnTo>
                <a:lnTo>
                  <a:pt x="6830" y="42110"/>
                </a:lnTo>
                <a:lnTo>
                  <a:pt x="6800" y="42090"/>
                </a:lnTo>
                <a:lnTo>
                  <a:pt x="6770" y="42100"/>
                </a:lnTo>
                <a:lnTo>
                  <a:pt x="6760" y="42130"/>
                </a:lnTo>
                <a:lnTo>
                  <a:pt x="6720" y="42130"/>
                </a:lnTo>
                <a:lnTo>
                  <a:pt x="6690" y="42130"/>
                </a:lnTo>
                <a:lnTo>
                  <a:pt x="6690" y="42100"/>
                </a:lnTo>
                <a:lnTo>
                  <a:pt x="6670" y="42090"/>
                </a:lnTo>
                <a:lnTo>
                  <a:pt x="6650" y="42090"/>
                </a:lnTo>
                <a:lnTo>
                  <a:pt x="6620" y="42100"/>
                </a:lnTo>
                <a:lnTo>
                  <a:pt x="6620" y="42110"/>
                </a:lnTo>
                <a:lnTo>
                  <a:pt x="6620" y="42120"/>
                </a:lnTo>
                <a:lnTo>
                  <a:pt x="6610" y="42110"/>
                </a:lnTo>
                <a:lnTo>
                  <a:pt x="6600" y="42110"/>
                </a:lnTo>
                <a:lnTo>
                  <a:pt x="6600" y="42080"/>
                </a:lnTo>
                <a:lnTo>
                  <a:pt x="6580" y="42040"/>
                </a:lnTo>
                <a:lnTo>
                  <a:pt x="6540" y="42050"/>
                </a:lnTo>
                <a:lnTo>
                  <a:pt x="6520" y="42080"/>
                </a:lnTo>
                <a:lnTo>
                  <a:pt x="6510" y="42120"/>
                </a:lnTo>
                <a:lnTo>
                  <a:pt x="6500" y="42140"/>
                </a:lnTo>
                <a:lnTo>
                  <a:pt x="6480" y="42160"/>
                </a:lnTo>
                <a:lnTo>
                  <a:pt x="6470" y="42140"/>
                </a:lnTo>
                <a:lnTo>
                  <a:pt x="6460" y="42100"/>
                </a:lnTo>
                <a:lnTo>
                  <a:pt x="6440" y="42090"/>
                </a:lnTo>
                <a:lnTo>
                  <a:pt x="6410" y="42100"/>
                </a:lnTo>
                <a:lnTo>
                  <a:pt x="6390" y="42110"/>
                </a:lnTo>
                <a:lnTo>
                  <a:pt x="6370" y="42080"/>
                </a:lnTo>
                <a:lnTo>
                  <a:pt x="6370" y="42060"/>
                </a:lnTo>
                <a:lnTo>
                  <a:pt x="6340" y="42020"/>
                </a:lnTo>
                <a:lnTo>
                  <a:pt x="6310" y="42000"/>
                </a:lnTo>
                <a:lnTo>
                  <a:pt x="6270" y="42000"/>
                </a:lnTo>
                <a:lnTo>
                  <a:pt x="6240" y="42010"/>
                </a:lnTo>
                <a:lnTo>
                  <a:pt x="6200" y="41960"/>
                </a:lnTo>
                <a:lnTo>
                  <a:pt x="6180" y="41930"/>
                </a:lnTo>
                <a:lnTo>
                  <a:pt x="6140" y="41910"/>
                </a:lnTo>
                <a:lnTo>
                  <a:pt x="6090" y="41930"/>
                </a:lnTo>
                <a:lnTo>
                  <a:pt x="6080" y="41940"/>
                </a:lnTo>
                <a:lnTo>
                  <a:pt x="6080" y="41930"/>
                </a:lnTo>
                <a:lnTo>
                  <a:pt x="6060" y="41920"/>
                </a:lnTo>
                <a:lnTo>
                  <a:pt x="6040" y="41890"/>
                </a:lnTo>
                <a:lnTo>
                  <a:pt x="5990" y="41890"/>
                </a:lnTo>
                <a:lnTo>
                  <a:pt x="5950" y="41880"/>
                </a:lnTo>
                <a:lnTo>
                  <a:pt x="5920" y="41860"/>
                </a:lnTo>
                <a:lnTo>
                  <a:pt x="5910" y="41850"/>
                </a:lnTo>
                <a:lnTo>
                  <a:pt x="5910" y="41810"/>
                </a:lnTo>
                <a:lnTo>
                  <a:pt x="5940" y="41790"/>
                </a:lnTo>
                <a:lnTo>
                  <a:pt x="5990" y="41770"/>
                </a:lnTo>
                <a:lnTo>
                  <a:pt x="6030" y="41740"/>
                </a:lnTo>
                <a:lnTo>
                  <a:pt x="6060" y="41730"/>
                </a:lnTo>
                <a:lnTo>
                  <a:pt x="6090" y="41740"/>
                </a:lnTo>
                <a:lnTo>
                  <a:pt x="6230" y="41840"/>
                </a:lnTo>
                <a:lnTo>
                  <a:pt x="6300" y="41860"/>
                </a:lnTo>
                <a:lnTo>
                  <a:pt x="6360" y="41850"/>
                </a:lnTo>
                <a:lnTo>
                  <a:pt x="6400" y="41810"/>
                </a:lnTo>
                <a:lnTo>
                  <a:pt x="6410" y="41840"/>
                </a:lnTo>
                <a:lnTo>
                  <a:pt x="6420" y="41850"/>
                </a:lnTo>
                <a:lnTo>
                  <a:pt x="6440" y="41890"/>
                </a:lnTo>
                <a:lnTo>
                  <a:pt x="6470" y="41930"/>
                </a:lnTo>
                <a:lnTo>
                  <a:pt x="6500" y="41920"/>
                </a:lnTo>
                <a:lnTo>
                  <a:pt x="6570" y="41890"/>
                </a:lnTo>
                <a:lnTo>
                  <a:pt x="6640" y="41860"/>
                </a:lnTo>
                <a:lnTo>
                  <a:pt x="6670" y="41840"/>
                </a:lnTo>
                <a:lnTo>
                  <a:pt x="6690" y="41790"/>
                </a:lnTo>
                <a:lnTo>
                  <a:pt x="6780" y="41730"/>
                </a:lnTo>
                <a:lnTo>
                  <a:pt x="6820" y="41680"/>
                </a:lnTo>
                <a:lnTo>
                  <a:pt x="6830" y="41670"/>
                </a:lnTo>
                <a:lnTo>
                  <a:pt x="6860" y="41670"/>
                </a:lnTo>
                <a:lnTo>
                  <a:pt x="6870" y="41690"/>
                </a:lnTo>
                <a:lnTo>
                  <a:pt x="6900" y="41710"/>
                </a:lnTo>
                <a:lnTo>
                  <a:pt x="6960" y="41710"/>
                </a:lnTo>
                <a:lnTo>
                  <a:pt x="7010" y="41730"/>
                </a:lnTo>
                <a:lnTo>
                  <a:pt x="7050" y="41750"/>
                </a:lnTo>
                <a:lnTo>
                  <a:pt x="7090" y="41740"/>
                </a:lnTo>
                <a:lnTo>
                  <a:pt x="7120" y="41670"/>
                </a:lnTo>
                <a:lnTo>
                  <a:pt x="7140" y="41620"/>
                </a:lnTo>
                <a:lnTo>
                  <a:pt x="7150" y="41600"/>
                </a:lnTo>
                <a:lnTo>
                  <a:pt x="7170" y="41590"/>
                </a:lnTo>
                <a:lnTo>
                  <a:pt x="7180" y="41590"/>
                </a:lnTo>
                <a:lnTo>
                  <a:pt x="7240" y="41640"/>
                </a:lnTo>
                <a:lnTo>
                  <a:pt x="7300" y="41670"/>
                </a:lnTo>
                <a:lnTo>
                  <a:pt x="7340" y="41670"/>
                </a:lnTo>
                <a:lnTo>
                  <a:pt x="7360" y="41690"/>
                </a:lnTo>
                <a:lnTo>
                  <a:pt x="7400" y="41710"/>
                </a:lnTo>
                <a:lnTo>
                  <a:pt x="7430" y="41710"/>
                </a:lnTo>
                <a:lnTo>
                  <a:pt x="7440" y="41690"/>
                </a:lnTo>
                <a:lnTo>
                  <a:pt x="7470" y="41720"/>
                </a:lnTo>
                <a:lnTo>
                  <a:pt x="7490" y="41760"/>
                </a:lnTo>
                <a:lnTo>
                  <a:pt x="7540" y="41770"/>
                </a:lnTo>
                <a:lnTo>
                  <a:pt x="7570" y="41740"/>
                </a:lnTo>
                <a:lnTo>
                  <a:pt x="7580" y="41710"/>
                </a:lnTo>
                <a:lnTo>
                  <a:pt x="7590" y="41690"/>
                </a:lnTo>
                <a:lnTo>
                  <a:pt x="7620" y="41690"/>
                </a:lnTo>
                <a:lnTo>
                  <a:pt x="7660" y="41700"/>
                </a:lnTo>
                <a:lnTo>
                  <a:pt x="7700" y="41700"/>
                </a:lnTo>
                <a:lnTo>
                  <a:pt x="7720" y="41680"/>
                </a:lnTo>
                <a:lnTo>
                  <a:pt x="7720" y="41650"/>
                </a:lnTo>
                <a:lnTo>
                  <a:pt x="7710" y="41630"/>
                </a:lnTo>
                <a:lnTo>
                  <a:pt x="7700" y="41610"/>
                </a:lnTo>
                <a:lnTo>
                  <a:pt x="7750" y="41590"/>
                </a:lnTo>
                <a:lnTo>
                  <a:pt x="7750" y="41560"/>
                </a:lnTo>
                <a:lnTo>
                  <a:pt x="7730" y="41540"/>
                </a:lnTo>
                <a:lnTo>
                  <a:pt x="7720" y="41510"/>
                </a:lnTo>
                <a:lnTo>
                  <a:pt x="7730" y="41490"/>
                </a:lnTo>
                <a:lnTo>
                  <a:pt x="7760" y="41460"/>
                </a:lnTo>
                <a:lnTo>
                  <a:pt x="7750" y="41430"/>
                </a:lnTo>
                <a:lnTo>
                  <a:pt x="7740" y="41420"/>
                </a:lnTo>
                <a:lnTo>
                  <a:pt x="7780" y="41410"/>
                </a:lnTo>
                <a:lnTo>
                  <a:pt x="7790" y="41400"/>
                </a:lnTo>
                <a:lnTo>
                  <a:pt x="7810" y="41370"/>
                </a:lnTo>
                <a:lnTo>
                  <a:pt x="7830" y="41340"/>
                </a:lnTo>
                <a:lnTo>
                  <a:pt x="7870" y="41350"/>
                </a:lnTo>
                <a:lnTo>
                  <a:pt x="7930" y="41340"/>
                </a:lnTo>
                <a:lnTo>
                  <a:pt x="7990" y="41300"/>
                </a:lnTo>
                <a:lnTo>
                  <a:pt x="8050" y="41250"/>
                </a:lnTo>
                <a:lnTo>
                  <a:pt x="8050" y="41230"/>
                </a:lnTo>
                <a:lnTo>
                  <a:pt x="8070" y="41200"/>
                </a:lnTo>
                <a:lnTo>
                  <a:pt x="8120" y="41180"/>
                </a:lnTo>
                <a:lnTo>
                  <a:pt x="8140" y="41150"/>
                </a:lnTo>
                <a:lnTo>
                  <a:pt x="8140" y="41130"/>
                </a:lnTo>
                <a:lnTo>
                  <a:pt x="8150" y="41100"/>
                </a:lnTo>
                <a:lnTo>
                  <a:pt x="8190" y="41070"/>
                </a:lnTo>
                <a:lnTo>
                  <a:pt x="8240" y="41040"/>
                </a:lnTo>
                <a:lnTo>
                  <a:pt x="8270" y="41020"/>
                </a:lnTo>
                <a:lnTo>
                  <a:pt x="8360" y="41010"/>
                </a:lnTo>
                <a:lnTo>
                  <a:pt x="8400" y="41020"/>
                </a:lnTo>
                <a:lnTo>
                  <a:pt x="8420" y="40990"/>
                </a:lnTo>
                <a:lnTo>
                  <a:pt x="8410" y="40960"/>
                </a:lnTo>
                <a:lnTo>
                  <a:pt x="8390" y="40940"/>
                </a:lnTo>
                <a:lnTo>
                  <a:pt x="8390" y="40920"/>
                </a:lnTo>
                <a:lnTo>
                  <a:pt x="8430" y="40930"/>
                </a:lnTo>
                <a:lnTo>
                  <a:pt x="8460" y="40930"/>
                </a:lnTo>
                <a:lnTo>
                  <a:pt x="8480" y="40870"/>
                </a:lnTo>
                <a:lnTo>
                  <a:pt x="8490" y="40830"/>
                </a:lnTo>
                <a:lnTo>
                  <a:pt x="8530" y="40800"/>
                </a:lnTo>
                <a:lnTo>
                  <a:pt x="8560" y="40740"/>
                </a:lnTo>
                <a:lnTo>
                  <a:pt x="8560" y="40690"/>
                </a:lnTo>
                <a:lnTo>
                  <a:pt x="8590" y="40660"/>
                </a:lnTo>
                <a:lnTo>
                  <a:pt x="8630" y="40640"/>
                </a:lnTo>
                <a:lnTo>
                  <a:pt x="8640" y="40610"/>
                </a:lnTo>
                <a:lnTo>
                  <a:pt x="8670" y="40580"/>
                </a:lnTo>
                <a:lnTo>
                  <a:pt x="8690" y="40570"/>
                </a:lnTo>
                <a:lnTo>
                  <a:pt x="8710" y="40580"/>
                </a:lnTo>
                <a:lnTo>
                  <a:pt x="8740" y="40590"/>
                </a:lnTo>
                <a:lnTo>
                  <a:pt x="8780" y="40590"/>
                </a:lnTo>
                <a:lnTo>
                  <a:pt x="8820" y="40540"/>
                </a:lnTo>
                <a:lnTo>
                  <a:pt x="8820" y="40440"/>
                </a:lnTo>
                <a:lnTo>
                  <a:pt x="8840" y="40410"/>
                </a:lnTo>
                <a:lnTo>
                  <a:pt x="8850" y="40400"/>
                </a:lnTo>
                <a:lnTo>
                  <a:pt x="8860" y="40390"/>
                </a:lnTo>
                <a:lnTo>
                  <a:pt x="8880" y="40400"/>
                </a:lnTo>
                <a:lnTo>
                  <a:pt x="8900" y="40410"/>
                </a:lnTo>
                <a:lnTo>
                  <a:pt x="8940" y="40430"/>
                </a:lnTo>
                <a:lnTo>
                  <a:pt x="8990" y="40400"/>
                </a:lnTo>
                <a:lnTo>
                  <a:pt x="9070" y="40350"/>
                </a:lnTo>
                <a:lnTo>
                  <a:pt x="9100" y="40320"/>
                </a:lnTo>
                <a:lnTo>
                  <a:pt x="9150" y="40270"/>
                </a:lnTo>
                <a:lnTo>
                  <a:pt x="9220" y="40260"/>
                </a:lnTo>
                <a:lnTo>
                  <a:pt x="9260" y="40260"/>
                </a:lnTo>
                <a:lnTo>
                  <a:pt x="9290" y="40240"/>
                </a:lnTo>
                <a:lnTo>
                  <a:pt x="9310" y="40220"/>
                </a:lnTo>
                <a:lnTo>
                  <a:pt x="9340" y="40220"/>
                </a:lnTo>
                <a:lnTo>
                  <a:pt x="9390" y="40230"/>
                </a:lnTo>
                <a:lnTo>
                  <a:pt x="9430" y="40220"/>
                </a:lnTo>
                <a:lnTo>
                  <a:pt x="9440" y="40180"/>
                </a:lnTo>
                <a:lnTo>
                  <a:pt x="9460" y="40180"/>
                </a:lnTo>
                <a:lnTo>
                  <a:pt x="9510" y="40170"/>
                </a:lnTo>
                <a:lnTo>
                  <a:pt x="9530" y="40140"/>
                </a:lnTo>
                <a:lnTo>
                  <a:pt x="9580" y="40140"/>
                </a:lnTo>
                <a:lnTo>
                  <a:pt x="9600" y="40110"/>
                </a:lnTo>
                <a:lnTo>
                  <a:pt x="9610" y="40080"/>
                </a:lnTo>
                <a:lnTo>
                  <a:pt x="9650" y="40060"/>
                </a:lnTo>
                <a:lnTo>
                  <a:pt x="9670" y="40030"/>
                </a:lnTo>
                <a:lnTo>
                  <a:pt x="9710" y="40020"/>
                </a:lnTo>
                <a:lnTo>
                  <a:pt x="9750" y="40020"/>
                </a:lnTo>
                <a:lnTo>
                  <a:pt x="9760" y="40050"/>
                </a:lnTo>
                <a:lnTo>
                  <a:pt x="9770" y="40060"/>
                </a:lnTo>
                <a:lnTo>
                  <a:pt x="9790" y="40060"/>
                </a:lnTo>
                <a:lnTo>
                  <a:pt x="9820" y="40060"/>
                </a:lnTo>
                <a:lnTo>
                  <a:pt x="9850" y="40080"/>
                </a:lnTo>
                <a:lnTo>
                  <a:pt x="9880" y="40100"/>
                </a:lnTo>
                <a:lnTo>
                  <a:pt x="9910" y="40070"/>
                </a:lnTo>
                <a:lnTo>
                  <a:pt x="9950" y="40050"/>
                </a:lnTo>
                <a:lnTo>
                  <a:pt x="9970" y="40030"/>
                </a:lnTo>
                <a:lnTo>
                  <a:pt x="10020" y="40030"/>
                </a:lnTo>
                <a:lnTo>
                  <a:pt x="10110" y="40000"/>
                </a:lnTo>
                <a:lnTo>
                  <a:pt x="10190" y="40000"/>
                </a:lnTo>
                <a:lnTo>
                  <a:pt x="10210" y="39990"/>
                </a:lnTo>
                <a:lnTo>
                  <a:pt x="10270" y="39990"/>
                </a:lnTo>
                <a:lnTo>
                  <a:pt x="10310" y="40000"/>
                </a:lnTo>
                <a:lnTo>
                  <a:pt x="10350" y="40030"/>
                </a:lnTo>
                <a:lnTo>
                  <a:pt x="10370" y="40010"/>
                </a:lnTo>
                <a:lnTo>
                  <a:pt x="10400" y="39980"/>
                </a:lnTo>
                <a:lnTo>
                  <a:pt x="10500" y="39980"/>
                </a:lnTo>
                <a:lnTo>
                  <a:pt x="10610" y="39950"/>
                </a:lnTo>
                <a:lnTo>
                  <a:pt x="10620" y="39960"/>
                </a:lnTo>
                <a:lnTo>
                  <a:pt x="10630" y="39980"/>
                </a:lnTo>
                <a:lnTo>
                  <a:pt x="10630" y="39990"/>
                </a:lnTo>
                <a:lnTo>
                  <a:pt x="10680" y="40000"/>
                </a:lnTo>
                <a:lnTo>
                  <a:pt x="10730" y="39970"/>
                </a:lnTo>
                <a:lnTo>
                  <a:pt x="10730" y="39930"/>
                </a:lnTo>
                <a:lnTo>
                  <a:pt x="10780" y="39890"/>
                </a:lnTo>
                <a:lnTo>
                  <a:pt x="10800" y="39880"/>
                </a:lnTo>
                <a:lnTo>
                  <a:pt x="10840" y="39890"/>
                </a:lnTo>
                <a:lnTo>
                  <a:pt x="10860" y="39890"/>
                </a:lnTo>
                <a:lnTo>
                  <a:pt x="10900" y="39900"/>
                </a:lnTo>
                <a:lnTo>
                  <a:pt x="10920" y="39870"/>
                </a:lnTo>
                <a:lnTo>
                  <a:pt x="10940" y="39850"/>
                </a:lnTo>
                <a:lnTo>
                  <a:pt x="10950" y="39850"/>
                </a:lnTo>
                <a:lnTo>
                  <a:pt x="10980" y="39850"/>
                </a:lnTo>
                <a:lnTo>
                  <a:pt x="11020" y="39850"/>
                </a:lnTo>
                <a:lnTo>
                  <a:pt x="11050" y="39830"/>
                </a:lnTo>
                <a:lnTo>
                  <a:pt x="11070" y="39830"/>
                </a:lnTo>
                <a:lnTo>
                  <a:pt x="11110" y="39840"/>
                </a:lnTo>
                <a:lnTo>
                  <a:pt x="11130" y="39820"/>
                </a:lnTo>
                <a:lnTo>
                  <a:pt x="11140" y="39800"/>
                </a:lnTo>
                <a:lnTo>
                  <a:pt x="11170" y="39780"/>
                </a:lnTo>
                <a:lnTo>
                  <a:pt x="11210" y="39770"/>
                </a:lnTo>
                <a:lnTo>
                  <a:pt x="11270" y="39770"/>
                </a:lnTo>
                <a:lnTo>
                  <a:pt x="11330" y="39750"/>
                </a:lnTo>
                <a:lnTo>
                  <a:pt x="11370" y="39770"/>
                </a:lnTo>
                <a:lnTo>
                  <a:pt x="11390" y="39780"/>
                </a:lnTo>
                <a:lnTo>
                  <a:pt x="11410" y="39800"/>
                </a:lnTo>
                <a:lnTo>
                  <a:pt x="11480" y="39800"/>
                </a:lnTo>
                <a:lnTo>
                  <a:pt x="11540" y="39790"/>
                </a:lnTo>
                <a:lnTo>
                  <a:pt x="11610" y="39780"/>
                </a:lnTo>
                <a:lnTo>
                  <a:pt x="11620" y="39780"/>
                </a:lnTo>
                <a:lnTo>
                  <a:pt x="11720" y="39780"/>
                </a:lnTo>
                <a:lnTo>
                  <a:pt x="11740" y="39790"/>
                </a:lnTo>
                <a:lnTo>
                  <a:pt x="11790" y="39780"/>
                </a:lnTo>
                <a:lnTo>
                  <a:pt x="11800" y="39780"/>
                </a:lnTo>
                <a:lnTo>
                  <a:pt x="11810" y="39780"/>
                </a:lnTo>
                <a:lnTo>
                  <a:pt x="11850" y="39760"/>
                </a:lnTo>
                <a:lnTo>
                  <a:pt x="11880" y="39780"/>
                </a:lnTo>
                <a:lnTo>
                  <a:pt x="11910" y="39790"/>
                </a:lnTo>
                <a:lnTo>
                  <a:pt x="11970" y="39800"/>
                </a:lnTo>
                <a:lnTo>
                  <a:pt x="12020" y="39800"/>
                </a:lnTo>
                <a:lnTo>
                  <a:pt x="12060" y="39790"/>
                </a:lnTo>
                <a:lnTo>
                  <a:pt x="12100" y="39750"/>
                </a:lnTo>
                <a:lnTo>
                  <a:pt x="12130" y="39710"/>
                </a:lnTo>
                <a:lnTo>
                  <a:pt x="12170" y="39700"/>
                </a:lnTo>
                <a:lnTo>
                  <a:pt x="12220" y="39680"/>
                </a:lnTo>
                <a:lnTo>
                  <a:pt x="12270" y="39640"/>
                </a:lnTo>
                <a:lnTo>
                  <a:pt x="12280" y="39630"/>
                </a:lnTo>
                <a:lnTo>
                  <a:pt x="12290" y="39610"/>
                </a:lnTo>
                <a:lnTo>
                  <a:pt x="12320" y="39620"/>
                </a:lnTo>
                <a:lnTo>
                  <a:pt x="12330" y="39620"/>
                </a:lnTo>
                <a:lnTo>
                  <a:pt x="12370" y="39650"/>
                </a:lnTo>
                <a:lnTo>
                  <a:pt x="12420" y="39660"/>
                </a:lnTo>
                <a:lnTo>
                  <a:pt x="12430" y="39640"/>
                </a:lnTo>
                <a:lnTo>
                  <a:pt x="12440" y="39630"/>
                </a:lnTo>
                <a:lnTo>
                  <a:pt x="12450" y="39600"/>
                </a:lnTo>
                <a:lnTo>
                  <a:pt x="12500" y="39600"/>
                </a:lnTo>
                <a:lnTo>
                  <a:pt x="12500" y="39620"/>
                </a:lnTo>
                <a:lnTo>
                  <a:pt x="12490" y="39650"/>
                </a:lnTo>
                <a:lnTo>
                  <a:pt x="12500" y="39660"/>
                </a:lnTo>
                <a:lnTo>
                  <a:pt x="12540" y="39680"/>
                </a:lnTo>
                <a:lnTo>
                  <a:pt x="12550" y="39700"/>
                </a:lnTo>
                <a:lnTo>
                  <a:pt x="12560" y="39720"/>
                </a:lnTo>
                <a:lnTo>
                  <a:pt x="12610" y="39730"/>
                </a:lnTo>
                <a:lnTo>
                  <a:pt x="12650" y="39700"/>
                </a:lnTo>
                <a:lnTo>
                  <a:pt x="12770" y="39800"/>
                </a:lnTo>
                <a:lnTo>
                  <a:pt x="12950" y="39740"/>
                </a:lnTo>
                <a:lnTo>
                  <a:pt x="12950" y="39760"/>
                </a:lnTo>
                <a:lnTo>
                  <a:pt x="13010" y="39740"/>
                </a:lnTo>
                <a:lnTo>
                  <a:pt x="13050" y="39720"/>
                </a:lnTo>
                <a:lnTo>
                  <a:pt x="13130" y="39700"/>
                </a:lnTo>
                <a:lnTo>
                  <a:pt x="13160" y="39730"/>
                </a:lnTo>
                <a:lnTo>
                  <a:pt x="13180" y="39740"/>
                </a:lnTo>
                <a:lnTo>
                  <a:pt x="13210" y="39760"/>
                </a:lnTo>
                <a:lnTo>
                  <a:pt x="13290" y="39760"/>
                </a:lnTo>
                <a:lnTo>
                  <a:pt x="13340" y="39750"/>
                </a:lnTo>
                <a:lnTo>
                  <a:pt x="13350" y="39750"/>
                </a:lnTo>
                <a:lnTo>
                  <a:pt x="13400" y="39750"/>
                </a:lnTo>
                <a:lnTo>
                  <a:pt x="13430" y="39750"/>
                </a:lnTo>
                <a:lnTo>
                  <a:pt x="13500" y="39790"/>
                </a:lnTo>
                <a:lnTo>
                  <a:pt x="13580" y="39790"/>
                </a:lnTo>
                <a:lnTo>
                  <a:pt x="13640" y="39760"/>
                </a:lnTo>
                <a:lnTo>
                  <a:pt x="13690" y="39680"/>
                </a:lnTo>
                <a:lnTo>
                  <a:pt x="13730" y="39590"/>
                </a:lnTo>
                <a:lnTo>
                  <a:pt x="13730" y="39530"/>
                </a:lnTo>
                <a:lnTo>
                  <a:pt x="13720" y="39480"/>
                </a:lnTo>
                <a:lnTo>
                  <a:pt x="13740" y="39450"/>
                </a:lnTo>
                <a:lnTo>
                  <a:pt x="13770" y="39440"/>
                </a:lnTo>
                <a:lnTo>
                  <a:pt x="13780" y="39440"/>
                </a:lnTo>
                <a:lnTo>
                  <a:pt x="13790" y="39440"/>
                </a:lnTo>
                <a:lnTo>
                  <a:pt x="13810" y="39420"/>
                </a:lnTo>
                <a:lnTo>
                  <a:pt x="13820" y="39360"/>
                </a:lnTo>
                <a:lnTo>
                  <a:pt x="13990" y="39430"/>
                </a:lnTo>
                <a:lnTo>
                  <a:pt x="14570" y="39770"/>
                </a:lnTo>
                <a:lnTo>
                  <a:pt x="14710" y="39950"/>
                </a:lnTo>
                <a:lnTo>
                  <a:pt x="14880" y="40650"/>
                </a:lnTo>
                <a:lnTo>
                  <a:pt x="14900" y="41000"/>
                </a:lnTo>
                <a:lnTo>
                  <a:pt x="14780" y="41590"/>
                </a:lnTo>
                <a:lnTo>
                  <a:pt x="14760" y="42110"/>
                </a:lnTo>
                <a:lnTo>
                  <a:pt x="14780" y="42300"/>
                </a:lnTo>
                <a:lnTo>
                  <a:pt x="14850" y="42430"/>
                </a:lnTo>
                <a:lnTo>
                  <a:pt x="14850" y="42570"/>
                </a:lnTo>
                <a:lnTo>
                  <a:pt x="14710" y="42690"/>
                </a:lnTo>
                <a:lnTo>
                  <a:pt x="14520" y="42740"/>
                </a:lnTo>
                <a:lnTo>
                  <a:pt x="14410" y="42860"/>
                </a:lnTo>
                <a:lnTo>
                  <a:pt x="14360" y="43030"/>
                </a:lnTo>
                <a:lnTo>
                  <a:pt x="14330" y="43220"/>
                </a:lnTo>
                <a:lnTo>
                  <a:pt x="14490" y="43290"/>
                </a:lnTo>
                <a:lnTo>
                  <a:pt x="14810" y="43290"/>
                </a:lnTo>
                <a:lnTo>
                  <a:pt x="15100" y="43350"/>
                </a:lnTo>
                <a:lnTo>
                  <a:pt x="15250" y="43450"/>
                </a:lnTo>
                <a:lnTo>
                  <a:pt x="15180" y="43760"/>
                </a:lnTo>
                <a:lnTo>
                  <a:pt x="15160" y="43970"/>
                </a:lnTo>
                <a:lnTo>
                  <a:pt x="15240" y="44330"/>
                </a:lnTo>
                <a:lnTo>
                  <a:pt x="15380" y="44640"/>
                </a:lnTo>
                <a:lnTo>
                  <a:pt x="15570" y="44890"/>
                </a:lnTo>
                <a:lnTo>
                  <a:pt x="15720" y="45140"/>
                </a:lnTo>
                <a:lnTo>
                  <a:pt x="15760" y="45380"/>
                </a:lnTo>
                <a:lnTo>
                  <a:pt x="15720" y="45710"/>
                </a:lnTo>
                <a:lnTo>
                  <a:pt x="15610" y="46000"/>
                </a:lnTo>
                <a:lnTo>
                  <a:pt x="15510" y="46170"/>
                </a:lnTo>
                <a:lnTo>
                  <a:pt x="15350" y="46390"/>
                </a:lnTo>
                <a:lnTo>
                  <a:pt x="15110" y="46600"/>
                </a:lnTo>
                <a:lnTo>
                  <a:pt x="14930" y="46660"/>
                </a:lnTo>
                <a:lnTo>
                  <a:pt x="14810" y="46650"/>
                </a:lnTo>
                <a:lnTo>
                  <a:pt x="14710" y="46590"/>
                </a:lnTo>
                <a:lnTo>
                  <a:pt x="14580" y="46310"/>
                </a:lnTo>
                <a:lnTo>
                  <a:pt x="14460" y="46240"/>
                </a:lnTo>
                <a:lnTo>
                  <a:pt x="13650" y="46810"/>
                </a:lnTo>
                <a:lnTo>
                  <a:pt x="13500" y="46960"/>
                </a:lnTo>
                <a:lnTo>
                  <a:pt x="13350" y="47230"/>
                </a:lnTo>
                <a:lnTo>
                  <a:pt x="13330" y="47500"/>
                </a:lnTo>
                <a:lnTo>
                  <a:pt x="13280" y="47750"/>
                </a:lnTo>
                <a:lnTo>
                  <a:pt x="12990" y="48310"/>
                </a:lnTo>
                <a:lnTo>
                  <a:pt x="12920" y="48580"/>
                </a:lnTo>
                <a:lnTo>
                  <a:pt x="12980" y="48770"/>
                </a:lnTo>
                <a:lnTo>
                  <a:pt x="13050" y="48940"/>
                </a:lnTo>
                <a:lnTo>
                  <a:pt x="13120" y="49000"/>
                </a:lnTo>
                <a:lnTo>
                  <a:pt x="13260" y="49010"/>
                </a:lnTo>
                <a:lnTo>
                  <a:pt x="13980" y="49510"/>
                </a:lnTo>
                <a:lnTo>
                  <a:pt x="14120" y="49680"/>
                </a:lnTo>
                <a:lnTo>
                  <a:pt x="14280" y="49950"/>
                </a:lnTo>
                <a:lnTo>
                  <a:pt x="14480" y="50180"/>
                </a:lnTo>
                <a:lnTo>
                  <a:pt x="14580" y="50410"/>
                </a:lnTo>
                <a:lnTo>
                  <a:pt x="14620" y="50620"/>
                </a:lnTo>
                <a:lnTo>
                  <a:pt x="14600" y="50800"/>
                </a:lnTo>
                <a:lnTo>
                  <a:pt x="14570" y="50950"/>
                </a:lnTo>
                <a:lnTo>
                  <a:pt x="14500" y="51070"/>
                </a:lnTo>
                <a:lnTo>
                  <a:pt x="14260" y="51110"/>
                </a:lnTo>
                <a:lnTo>
                  <a:pt x="14050" y="51230"/>
                </a:lnTo>
                <a:lnTo>
                  <a:pt x="13890" y="51370"/>
                </a:lnTo>
                <a:lnTo>
                  <a:pt x="13590" y="51440"/>
                </a:lnTo>
                <a:lnTo>
                  <a:pt x="13330" y="51560"/>
                </a:lnTo>
                <a:lnTo>
                  <a:pt x="13250" y="51760"/>
                </a:lnTo>
                <a:lnTo>
                  <a:pt x="13290" y="52020"/>
                </a:lnTo>
                <a:lnTo>
                  <a:pt x="13350" y="52250"/>
                </a:lnTo>
                <a:lnTo>
                  <a:pt x="13270" y="52440"/>
                </a:lnTo>
                <a:lnTo>
                  <a:pt x="13110" y="52630"/>
                </a:lnTo>
                <a:lnTo>
                  <a:pt x="12970" y="52930"/>
                </a:lnTo>
                <a:lnTo>
                  <a:pt x="12920" y="52990"/>
                </a:lnTo>
                <a:lnTo>
                  <a:pt x="12830" y="52900"/>
                </a:lnTo>
                <a:lnTo>
                  <a:pt x="12670" y="52840"/>
                </a:lnTo>
                <a:lnTo>
                  <a:pt x="11690" y="52850"/>
                </a:lnTo>
                <a:lnTo>
                  <a:pt x="11180" y="52760"/>
                </a:lnTo>
                <a:lnTo>
                  <a:pt x="10950" y="52780"/>
                </a:lnTo>
                <a:lnTo>
                  <a:pt x="10440" y="53200"/>
                </a:lnTo>
                <a:lnTo>
                  <a:pt x="9840" y="53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Séno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70320" y="11010"/>
                </a:moveTo>
                <a:lnTo>
                  <a:pt x="71970" y="12530"/>
                </a:lnTo>
                <a:lnTo>
                  <a:pt x="72460" y="13190"/>
                </a:lnTo>
                <a:lnTo>
                  <a:pt x="72490" y="13260"/>
                </a:lnTo>
                <a:lnTo>
                  <a:pt x="72480" y="13350"/>
                </a:lnTo>
                <a:lnTo>
                  <a:pt x="72370" y="13500"/>
                </a:lnTo>
                <a:lnTo>
                  <a:pt x="72330" y="13600"/>
                </a:lnTo>
                <a:lnTo>
                  <a:pt x="72270" y="13970"/>
                </a:lnTo>
                <a:lnTo>
                  <a:pt x="72220" y="14110"/>
                </a:lnTo>
                <a:lnTo>
                  <a:pt x="71940" y="14540"/>
                </a:lnTo>
                <a:lnTo>
                  <a:pt x="71890" y="14680"/>
                </a:lnTo>
                <a:lnTo>
                  <a:pt x="71940" y="14820"/>
                </a:lnTo>
                <a:lnTo>
                  <a:pt x="72090" y="15040"/>
                </a:lnTo>
                <a:lnTo>
                  <a:pt x="72160" y="15120"/>
                </a:lnTo>
                <a:lnTo>
                  <a:pt x="72230" y="15170"/>
                </a:lnTo>
                <a:lnTo>
                  <a:pt x="72290" y="15240"/>
                </a:lnTo>
                <a:lnTo>
                  <a:pt x="72340" y="15340"/>
                </a:lnTo>
                <a:lnTo>
                  <a:pt x="72330" y="15410"/>
                </a:lnTo>
                <a:lnTo>
                  <a:pt x="72230" y="15600"/>
                </a:lnTo>
                <a:lnTo>
                  <a:pt x="72240" y="15710"/>
                </a:lnTo>
                <a:lnTo>
                  <a:pt x="72340" y="15830"/>
                </a:lnTo>
                <a:lnTo>
                  <a:pt x="72490" y="15900"/>
                </a:lnTo>
                <a:lnTo>
                  <a:pt x="72610" y="16010"/>
                </a:lnTo>
                <a:lnTo>
                  <a:pt x="72630" y="16220"/>
                </a:lnTo>
                <a:lnTo>
                  <a:pt x="72730" y="16430"/>
                </a:lnTo>
                <a:lnTo>
                  <a:pt x="72920" y="16550"/>
                </a:lnTo>
                <a:lnTo>
                  <a:pt x="73120" y="16660"/>
                </a:lnTo>
                <a:lnTo>
                  <a:pt x="73240" y="16800"/>
                </a:lnTo>
                <a:lnTo>
                  <a:pt x="73240" y="16900"/>
                </a:lnTo>
                <a:lnTo>
                  <a:pt x="73140" y="17120"/>
                </a:lnTo>
                <a:lnTo>
                  <a:pt x="73150" y="17240"/>
                </a:lnTo>
                <a:lnTo>
                  <a:pt x="73220" y="17330"/>
                </a:lnTo>
                <a:lnTo>
                  <a:pt x="73460" y="17480"/>
                </a:lnTo>
                <a:lnTo>
                  <a:pt x="73550" y="17590"/>
                </a:lnTo>
                <a:lnTo>
                  <a:pt x="73650" y="17810"/>
                </a:lnTo>
                <a:lnTo>
                  <a:pt x="73740" y="17930"/>
                </a:lnTo>
                <a:lnTo>
                  <a:pt x="73740" y="17940"/>
                </a:lnTo>
                <a:lnTo>
                  <a:pt x="73670" y="18080"/>
                </a:lnTo>
                <a:lnTo>
                  <a:pt x="73570" y="18200"/>
                </a:lnTo>
                <a:lnTo>
                  <a:pt x="73370" y="18380"/>
                </a:lnTo>
                <a:lnTo>
                  <a:pt x="73110" y="18520"/>
                </a:lnTo>
                <a:lnTo>
                  <a:pt x="72590" y="18540"/>
                </a:lnTo>
                <a:lnTo>
                  <a:pt x="72450" y="18720"/>
                </a:lnTo>
                <a:lnTo>
                  <a:pt x="72310" y="18990"/>
                </a:lnTo>
                <a:lnTo>
                  <a:pt x="72110" y="19130"/>
                </a:lnTo>
                <a:lnTo>
                  <a:pt x="71600" y="19150"/>
                </a:lnTo>
                <a:lnTo>
                  <a:pt x="71080" y="19350"/>
                </a:lnTo>
                <a:lnTo>
                  <a:pt x="70910" y="19560"/>
                </a:lnTo>
                <a:lnTo>
                  <a:pt x="70830" y="19740"/>
                </a:lnTo>
                <a:lnTo>
                  <a:pt x="70770" y="19900"/>
                </a:lnTo>
                <a:lnTo>
                  <a:pt x="70540" y="20090"/>
                </a:lnTo>
                <a:lnTo>
                  <a:pt x="70240" y="20130"/>
                </a:lnTo>
                <a:lnTo>
                  <a:pt x="70040" y="20240"/>
                </a:lnTo>
                <a:lnTo>
                  <a:pt x="69900" y="20400"/>
                </a:lnTo>
                <a:lnTo>
                  <a:pt x="69730" y="20550"/>
                </a:lnTo>
                <a:lnTo>
                  <a:pt x="69480" y="20680"/>
                </a:lnTo>
                <a:lnTo>
                  <a:pt x="69330" y="20730"/>
                </a:lnTo>
                <a:lnTo>
                  <a:pt x="69220" y="20780"/>
                </a:lnTo>
                <a:lnTo>
                  <a:pt x="69020" y="20900"/>
                </a:lnTo>
                <a:lnTo>
                  <a:pt x="68700" y="21160"/>
                </a:lnTo>
                <a:lnTo>
                  <a:pt x="68150" y="21360"/>
                </a:lnTo>
                <a:lnTo>
                  <a:pt x="67820" y="21510"/>
                </a:lnTo>
                <a:lnTo>
                  <a:pt x="67330" y="21590"/>
                </a:lnTo>
                <a:lnTo>
                  <a:pt x="66910" y="21410"/>
                </a:lnTo>
                <a:lnTo>
                  <a:pt x="66410" y="21250"/>
                </a:lnTo>
                <a:lnTo>
                  <a:pt x="66020" y="21240"/>
                </a:lnTo>
                <a:lnTo>
                  <a:pt x="65830" y="21520"/>
                </a:lnTo>
                <a:lnTo>
                  <a:pt x="65590" y="21940"/>
                </a:lnTo>
                <a:lnTo>
                  <a:pt x="65390" y="22120"/>
                </a:lnTo>
                <a:lnTo>
                  <a:pt x="65170" y="21710"/>
                </a:lnTo>
                <a:lnTo>
                  <a:pt x="65240" y="21360"/>
                </a:lnTo>
                <a:lnTo>
                  <a:pt x="65440" y="21030"/>
                </a:lnTo>
                <a:lnTo>
                  <a:pt x="65470" y="20710"/>
                </a:lnTo>
                <a:lnTo>
                  <a:pt x="64970" y="20570"/>
                </a:lnTo>
                <a:lnTo>
                  <a:pt x="64220" y="20540"/>
                </a:lnTo>
                <a:lnTo>
                  <a:pt x="63760" y="20290"/>
                </a:lnTo>
                <a:lnTo>
                  <a:pt x="63450" y="19920"/>
                </a:lnTo>
                <a:lnTo>
                  <a:pt x="63140" y="19660"/>
                </a:lnTo>
                <a:lnTo>
                  <a:pt x="62890" y="19250"/>
                </a:lnTo>
                <a:lnTo>
                  <a:pt x="62800" y="18710"/>
                </a:lnTo>
                <a:lnTo>
                  <a:pt x="62630" y="18330"/>
                </a:lnTo>
                <a:lnTo>
                  <a:pt x="61980" y="17610"/>
                </a:lnTo>
                <a:lnTo>
                  <a:pt x="61660" y="17360"/>
                </a:lnTo>
                <a:lnTo>
                  <a:pt x="61210" y="17150"/>
                </a:lnTo>
                <a:lnTo>
                  <a:pt x="61000" y="17090"/>
                </a:lnTo>
                <a:lnTo>
                  <a:pt x="60920" y="17010"/>
                </a:lnTo>
                <a:lnTo>
                  <a:pt x="60770" y="16830"/>
                </a:lnTo>
                <a:lnTo>
                  <a:pt x="60660" y="16620"/>
                </a:lnTo>
                <a:lnTo>
                  <a:pt x="60620" y="16510"/>
                </a:lnTo>
                <a:lnTo>
                  <a:pt x="60760" y="16510"/>
                </a:lnTo>
                <a:lnTo>
                  <a:pt x="61120" y="16370"/>
                </a:lnTo>
                <a:lnTo>
                  <a:pt x="61430" y="16070"/>
                </a:lnTo>
                <a:lnTo>
                  <a:pt x="61590" y="15600"/>
                </a:lnTo>
                <a:lnTo>
                  <a:pt x="61670" y="15080"/>
                </a:lnTo>
                <a:lnTo>
                  <a:pt x="61580" y="14660"/>
                </a:lnTo>
                <a:lnTo>
                  <a:pt x="61480" y="14480"/>
                </a:lnTo>
                <a:lnTo>
                  <a:pt x="62210" y="14480"/>
                </a:lnTo>
                <a:lnTo>
                  <a:pt x="64340" y="14280"/>
                </a:lnTo>
                <a:lnTo>
                  <a:pt x="65150" y="13880"/>
                </a:lnTo>
                <a:lnTo>
                  <a:pt x="65600" y="13930"/>
                </a:lnTo>
                <a:lnTo>
                  <a:pt x="66040" y="14030"/>
                </a:lnTo>
                <a:lnTo>
                  <a:pt x="66560" y="13940"/>
                </a:lnTo>
                <a:lnTo>
                  <a:pt x="67150" y="13950"/>
                </a:lnTo>
                <a:lnTo>
                  <a:pt x="67650" y="14070"/>
                </a:lnTo>
                <a:lnTo>
                  <a:pt x="67980" y="13980"/>
                </a:lnTo>
                <a:lnTo>
                  <a:pt x="68770" y="13050"/>
                </a:lnTo>
                <a:lnTo>
                  <a:pt x="69010" y="12670"/>
                </a:lnTo>
                <a:lnTo>
                  <a:pt x="69270" y="12380"/>
                </a:lnTo>
                <a:lnTo>
                  <a:pt x="69630" y="11440"/>
                </a:lnTo>
                <a:lnTo>
                  <a:pt x="69830" y="11430"/>
                </a:lnTo>
                <a:lnTo>
                  <a:pt x="70060" y="11310"/>
                </a:lnTo>
                <a:lnTo>
                  <a:pt x="70320" y="11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Yagh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73740" y="17930"/>
                </a:moveTo>
                <a:lnTo>
                  <a:pt x="73790" y="18000"/>
                </a:lnTo>
                <a:lnTo>
                  <a:pt x="73960" y="18160"/>
                </a:lnTo>
                <a:lnTo>
                  <a:pt x="74350" y="18420"/>
                </a:lnTo>
                <a:lnTo>
                  <a:pt x="74460" y="18570"/>
                </a:lnTo>
                <a:lnTo>
                  <a:pt x="74590" y="18710"/>
                </a:lnTo>
                <a:lnTo>
                  <a:pt x="74810" y="18800"/>
                </a:lnTo>
                <a:lnTo>
                  <a:pt x="74890" y="18910"/>
                </a:lnTo>
                <a:lnTo>
                  <a:pt x="74820" y="19130"/>
                </a:lnTo>
                <a:lnTo>
                  <a:pt x="74710" y="19380"/>
                </a:lnTo>
                <a:lnTo>
                  <a:pt x="74660" y="19560"/>
                </a:lnTo>
                <a:lnTo>
                  <a:pt x="74820" y="19850"/>
                </a:lnTo>
                <a:lnTo>
                  <a:pt x="75120" y="19960"/>
                </a:lnTo>
                <a:lnTo>
                  <a:pt x="76650" y="19910"/>
                </a:lnTo>
                <a:lnTo>
                  <a:pt x="76770" y="19930"/>
                </a:lnTo>
                <a:lnTo>
                  <a:pt x="76800" y="20010"/>
                </a:lnTo>
                <a:lnTo>
                  <a:pt x="76800" y="20110"/>
                </a:lnTo>
                <a:lnTo>
                  <a:pt x="76810" y="20180"/>
                </a:lnTo>
                <a:lnTo>
                  <a:pt x="76800" y="20230"/>
                </a:lnTo>
                <a:lnTo>
                  <a:pt x="76760" y="20270"/>
                </a:lnTo>
                <a:lnTo>
                  <a:pt x="76770" y="20350"/>
                </a:lnTo>
                <a:lnTo>
                  <a:pt x="76910" y="20480"/>
                </a:lnTo>
                <a:lnTo>
                  <a:pt x="77130" y="20590"/>
                </a:lnTo>
                <a:lnTo>
                  <a:pt x="77340" y="20610"/>
                </a:lnTo>
                <a:lnTo>
                  <a:pt x="77770" y="20560"/>
                </a:lnTo>
                <a:lnTo>
                  <a:pt x="78300" y="20730"/>
                </a:lnTo>
                <a:lnTo>
                  <a:pt x="78920" y="21100"/>
                </a:lnTo>
                <a:lnTo>
                  <a:pt x="79380" y="21600"/>
                </a:lnTo>
                <a:lnTo>
                  <a:pt x="79440" y="22130"/>
                </a:lnTo>
                <a:lnTo>
                  <a:pt x="79660" y="22490"/>
                </a:lnTo>
                <a:lnTo>
                  <a:pt x="80040" y="22770"/>
                </a:lnTo>
                <a:lnTo>
                  <a:pt x="81290" y="23350"/>
                </a:lnTo>
                <a:lnTo>
                  <a:pt x="81490" y="23420"/>
                </a:lnTo>
                <a:lnTo>
                  <a:pt x="81980" y="23480"/>
                </a:lnTo>
                <a:lnTo>
                  <a:pt x="82170" y="23530"/>
                </a:lnTo>
                <a:lnTo>
                  <a:pt x="82350" y="23650"/>
                </a:lnTo>
                <a:lnTo>
                  <a:pt x="82570" y="23900"/>
                </a:lnTo>
                <a:lnTo>
                  <a:pt x="82260" y="24030"/>
                </a:lnTo>
                <a:lnTo>
                  <a:pt x="82030" y="23920"/>
                </a:lnTo>
                <a:lnTo>
                  <a:pt x="81850" y="23750"/>
                </a:lnTo>
                <a:lnTo>
                  <a:pt x="81640" y="23690"/>
                </a:lnTo>
                <a:lnTo>
                  <a:pt x="81580" y="23750"/>
                </a:lnTo>
                <a:lnTo>
                  <a:pt x="81520" y="23880"/>
                </a:lnTo>
                <a:lnTo>
                  <a:pt x="81410" y="24290"/>
                </a:lnTo>
                <a:lnTo>
                  <a:pt x="81330" y="24310"/>
                </a:lnTo>
                <a:lnTo>
                  <a:pt x="81070" y="24210"/>
                </a:lnTo>
                <a:lnTo>
                  <a:pt x="80460" y="24050"/>
                </a:lnTo>
                <a:lnTo>
                  <a:pt x="79540" y="23680"/>
                </a:lnTo>
                <a:lnTo>
                  <a:pt x="79290" y="23640"/>
                </a:lnTo>
                <a:lnTo>
                  <a:pt x="79140" y="24110"/>
                </a:lnTo>
                <a:lnTo>
                  <a:pt x="79150" y="25110"/>
                </a:lnTo>
                <a:lnTo>
                  <a:pt x="79150" y="26220"/>
                </a:lnTo>
                <a:lnTo>
                  <a:pt x="79160" y="26970"/>
                </a:lnTo>
                <a:lnTo>
                  <a:pt x="79150" y="26980"/>
                </a:lnTo>
                <a:lnTo>
                  <a:pt x="78940" y="27060"/>
                </a:lnTo>
                <a:lnTo>
                  <a:pt x="77890" y="27640"/>
                </a:lnTo>
                <a:lnTo>
                  <a:pt x="77670" y="27830"/>
                </a:lnTo>
                <a:lnTo>
                  <a:pt x="77450" y="27980"/>
                </a:lnTo>
                <a:lnTo>
                  <a:pt x="77140" y="27960"/>
                </a:lnTo>
                <a:lnTo>
                  <a:pt x="76920" y="28210"/>
                </a:lnTo>
                <a:lnTo>
                  <a:pt x="76650" y="28420"/>
                </a:lnTo>
                <a:lnTo>
                  <a:pt x="76320" y="28390"/>
                </a:lnTo>
                <a:lnTo>
                  <a:pt x="76030" y="28280"/>
                </a:lnTo>
                <a:lnTo>
                  <a:pt x="75640" y="28410"/>
                </a:lnTo>
                <a:lnTo>
                  <a:pt x="75330" y="28340"/>
                </a:lnTo>
                <a:lnTo>
                  <a:pt x="75050" y="28510"/>
                </a:lnTo>
                <a:lnTo>
                  <a:pt x="74770" y="28580"/>
                </a:lnTo>
                <a:lnTo>
                  <a:pt x="74590" y="28530"/>
                </a:lnTo>
                <a:lnTo>
                  <a:pt x="74750" y="28500"/>
                </a:lnTo>
                <a:lnTo>
                  <a:pt x="74850" y="28310"/>
                </a:lnTo>
                <a:lnTo>
                  <a:pt x="74710" y="27970"/>
                </a:lnTo>
                <a:lnTo>
                  <a:pt x="74260" y="27500"/>
                </a:lnTo>
                <a:lnTo>
                  <a:pt x="73860" y="26970"/>
                </a:lnTo>
                <a:lnTo>
                  <a:pt x="73550" y="26640"/>
                </a:lnTo>
                <a:lnTo>
                  <a:pt x="73210" y="26330"/>
                </a:lnTo>
                <a:lnTo>
                  <a:pt x="72960" y="26010"/>
                </a:lnTo>
                <a:lnTo>
                  <a:pt x="71460" y="25530"/>
                </a:lnTo>
                <a:lnTo>
                  <a:pt x="70950" y="25070"/>
                </a:lnTo>
                <a:lnTo>
                  <a:pt x="70820" y="24650"/>
                </a:lnTo>
                <a:lnTo>
                  <a:pt x="70110" y="23970"/>
                </a:lnTo>
                <a:lnTo>
                  <a:pt x="69720" y="23430"/>
                </a:lnTo>
                <a:lnTo>
                  <a:pt x="69390" y="22690"/>
                </a:lnTo>
                <a:lnTo>
                  <a:pt x="69010" y="22250"/>
                </a:lnTo>
                <a:lnTo>
                  <a:pt x="68790" y="22090"/>
                </a:lnTo>
                <a:lnTo>
                  <a:pt x="68790" y="21760"/>
                </a:lnTo>
                <a:lnTo>
                  <a:pt x="68750" y="21370"/>
                </a:lnTo>
                <a:lnTo>
                  <a:pt x="68700" y="21160"/>
                </a:lnTo>
                <a:lnTo>
                  <a:pt x="69020" y="20900"/>
                </a:lnTo>
                <a:lnTo>
                  <a:pt x="69220" y="20780"/>
                </a:lnTo>
                <a:lnTo>
                  <a:pt x="69330" y="20730"/>
                </a:lnTo>
                <a:lnTo>
                  <a:pt x="69480" y="20680"/>
                </a:lnTo>
                <a:lnTo>
                  <a:pt x="69730" y="20550"/>
                </a:lnTo>
                <a:lnTo>
                  <a:pt x="69900" y="20400"/>
                </a:lnTo>
                <a:lnTo>
                  <a:pt x="70040" y="20240"/>
                </a:lnTo>
                <a:lnTo>
                  <a:pt x="70240" y="20130"/>
                </a:lnTo>
                <a:lnTo>
                  <a:pt x="70540" y="20090"/>
                </a:lnTo>
                <a:lnTo>
                  <a:pt x="70770" y="19900"/>
                </a:lnTo>
                <a:lnTo>
                  <a:pt x="70830" y="19740"/>
                </a:lnTo>
                <a:lnTo>
                  <a:pt x="70910" y="19560"/>
                </a:lnTo>
                <a:lnTo>
                  <a:pt x="71080" y="19350"/>
                </a:lnTo>
                <a:lnTo>
                  <a:pt x="71600" y="19150"/>
                </a:lnTo>
                <a:lnTo>
                  <a:pt x="72110" y="19130"/>
                </a:lnTo>
                <a:lnTo>
                  <a:pt x="72310" y="18990"/>
                </a:lnTo>
                <a:lnTo>
                  <a:pt x="72450" y="18720"/>
                </a:lnTo>
                <a:lnTo>
                  <a:pt x="72590" y="18540"/>
                </a:lnTo>
                <a:lnTo>
                  <a:pt x="73110" y="18520"/>
                </a:lnTo>
                <a:lnTo>
                  <a:pt x="73370" y="18380"/>
                </a:lnTo>
                <a:lnTo>
                  <a:pt x="73570" y="18200"/>
                </a:lnTo>
                <a:lnTo>
                  <a:pt x="73670" y="18080"/>
                </a:lnTo>
                <a:lnTo>
                  <a:pt x="73740" y="17940"/>
                </a:lnTo>
                <a:lnTo>
                  <a:pt x="73740" y="17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Komondjari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79160" y="26970"/>
                </a:moveTo>
                <a:lnTo>
                  <a:pt x="79160" y="27190"/>
                </a:lnTo>
                <a:lnTo>
                  <a:pt x="79190" y="27420"/>
                </a:lnTo>
                <a:lnTo>
                  <a:pt x="79290" y="27600"/>
                </a:lnTo>
                <a:lnTo>
                  <a:pt x="79620" y="27790"/>
                </a:lnTo>
                <a:lnTo>
                  <a:pt x="80450" y="27860"/>
                </a:lnTo>
                <a:lnTo>
                  <a:pt x="80790" y="28030"/>
                </a:lnTo>
                <a:lnTo>
                  <a:pt x="81450" y="28580"/>
                </a:lnTo>
                <a:lnTo>
                  <a:pt x="82130" y="29170"/>
                </a:lnTo>
                <a:lnTo>
                  <a:pt x="82980" y="29890"/>
                </a:lnTo>
                <a:lnTo>
                  <a:pt x="82570" y="30650"/>
                </a:lnTo>
                <a:lnTo>
                  <a:pt x="82490" y="30680"/>
                </a:lnTo>
                <a:lnTo>
                  <a:pt x="82260" y="30700"/>
                </a:lnTo>
                <a:lnTo>
                  <a:pt x="81790" y="30820"/>
                </a:lnTo>
                <a:lnTo>
                  <a:pt x="81420" y="30870"/>
                </a:lnTo>
                <a:lnTo>
                  <a:pt x="81280" y="30930"/>
                </a:lnTo>
                <a:lnTo>
                  <a:pt x="81240" y="31080"/>
                </a:lnTo>
                <a:lnTo>
                  <a:pt x="81220" y="31260"/>
                </a:lnTo>
                <a:lnTo>
                  <a:pt x="81120" y="31360"/>
                </a:lnTo>
                <a:lnTo>
                  <a:pt x="81030" y="31520"/>
                </a:lnTo>
                <a:lnTo>
                  <a:pt x="80980" y="31740"/>
                </a:lnTo>
                <a:lnTo>
                  <a:pt x="80840" y="31930"/>
                </a:lnTo>
                <a:lnTo>
                  <a:pt x="80670" y="32040"/>
                </a:lnTo>
                <a:lnTo>
                  <a:pt x="80500" y="32020"/>
                </a:lnTo>
                <a:lnTo>
                  <a:pt x="80420" y="32000"/>
                </a:lnTo>
                <a:lnTo>
                  <a:pt x="80350" y="31990"/>
                </a:lnTo>
                <a:lnTo>
                  <a:pt x="80190" y="31940"/>
                </a:lnTo>
                <a:lnTo>
                  <a:pt x="79990" y="31840"/>
                </a:lnTo>
                <a:lnTo>
                  <a:pt x="79790" y="31830"/>
                </a:lnTo>
                <a:lnTo>
                  <a:pt x="79620" y="31870"/>
                </a:lnTo>
                <a:lnTo>
                  <a:pt x="79480" y="31930"/>
                </a:lnTo>
                <a:lnTo>
                  <a:pt x="79330" y="32110"/>
                </a:lnTo>
                <a:lnTo>
                  <a:pt x="79200" y="32380"/>
                </a:lnTo>
                <a:lnTo>
                  <a:pt x="79010" y="32600"/>
                </a:lnTo>
                <a:lnTo>
                  <a:pt x="78790" y="32670"/>
                </a:lnTo>
                <a:lnTo>
                  <a:pt x="78540" y="32680"/>
                </a:lnTo>
                <a:lnTo>
                  <a:pt x="78290" y="32730"/>
                </a:lnTo>
                <a:lnTo>
                  <a:pt x="78110" y="32810"/>
                </a:lnTo>
                <a:lnTo>
                  <a:pt x="78010" y="32940"/>
                </a:lnTo>
                <a:lnTo>
                  <a:pt x="77830" y="33360"/>
                </a:lnTo>
                <a:lnTo>
                  <a:pt x="77800" y="33590"/>
                </a:lnTo>
                <a:lnTo>
                  <a:pt x="77810" y="33800"/>
                </a:lnTo>
                <a:lnTo>
                  <a:pt x="77720" y="33850"/>
                </a:lnTo>
                <a:lnTo>
                  <a:pt x="77630" y="33830"/>
                </a:lnTo>
                <a:lnTo>
                  <a:pt x="77560" y="33820"/>
                </a:lnTo>
                <a:lnTo>
                  <a:pt x="77500" y="33970"/>
                </a:lnTo>
                <a:lnTo>
                  <a:pt x="77480" y="34250"/>
                </a:lnTo>
                <a:lnTo>
                  <a:pt x="77280" y="34470"/>
                </a:lnTo>
                <a:lnTo>
                  <a:pt x="77200" y="34630"/>
                </a:lnTo>
                <a:lnTo>
                  <a:pt x="76980" y="34690"/>
                </a:lnTo>
                <a:lnTo>
                  <a:pt x="76980" y="34800"/>
                </a:lnTo>
                <a:lnTo>
                  <a:pt x="76900" y="34890"/>
                </a:lnTo>
                <a:lnTo>
                  <a:pt x="76760" y="34970"/>
                </a:lnTo>
                <a:lnTo>
                  <a:pt x="76730" y="35120"/>
                </a:lnTo>
                <a:lnTo>
                  <a:pt x="76730" y="35270"/>
                </a:lnTo>
                <a:lnTo>
                  <a:pt x="76650" y="35360"/>
                </a:lnTo>
                <a:lnTo>
                  <a:pt x="76520" y="35470"/>
                </a:lnTo>
                <a:lnTo>
                  <a:pt x="76440" y="35660"/>
                </a:lnTo>
                <a:lnTo>
                  <a:pt x="76320" y="35770"/>
                </a:lnTo>
                <a:lnTo>
                  <a:pt x="76160" y="35760"/>
                </a:lnTo>
                <a:lnTo>
                  <a:pt x="76030" y="35800"/>
                </a:lnTo>
                <a:lnTo>
                  <a:pt x="75950" y="35900"/>
                </a:lnTo>
                <a:lnTo>
                  <a:pt x="75770" y="36040"/>
                </a:lnTo>
                <a:lnTo>
                  <a:pt x="75510" y="35880"/>
                </a:lnTo>
                <a:lnTo>
                  <a:pt x="74980" y="34780"/>
                </a:lnTo>
                <a:lnTo>
                  <a:pt x="74830" y="34580"/>
                </a:lnTo>
                <a:lnTo>
                  <a:pt x="73500" y="33720"/>
                </a:lnTo>
                <a:lnTo>
                  <a:pt x="73230" y="33810"/>
                </a:lnTo>
                <a:lnTo>
                  <a:pt x="72350" y="34400"/>
                </a:lnTo>
                <a:lnTo>
                  <a:pt x="72120" y="34500"/>
                </a:lnTo>
                <a:lnTo>
                  <a:pt x="72000" y="34540"/>
                </a:lnTo>
                <a:lnTo>
                  <a:pt x="72000" y="34260"/>
                </a:lnTo>
                <a:lnTo>
                  <a:pt x="71680" y="33050"/>
                </a:lnTo>
                <a:lnTo>
                  <a:pt x="71450" y="31120"/>
                </a:lnTo>
                <a:lnTo>
                  <a:pt x="71130" y="30530"/>
                </a:lnTo>
                <a:lnTo>
                  <a:pt x="70840" y="30230"/>
                </a:lnTo>
                <a:lnTo>
                  <a:pt x="70920" y="30060"/>
                </a:lnTo>
                <a:lnTo>
                  <a:pt x="71160" y="29770"/>
                </a:lnTo>
                <a:lnTo>
                  <a:pt x="71230" y="29410"/>
                </a:lnTo>
                <a:lnTo>
                  <a:pt x="71200" y="29150"/>
                </a:lnTo>
                <a:lnTo>
                  <a:pt x="71300" y="29020"/>
                </a:lnTo>
                <a:lnTo>
                  <a:pt x="71620" y="29060"/>
                </a:lnTo>
                <a:lnTo>
                  <a:pt x="71870" y="29220"/>
                </a:lnTo>
                <a:lnTo>
                  <a:pt x="72150" y="29270"/>
                </a:lnTo>
                <a:lnTo>
                  <a:pt x="72510" y="29430"/>
                </a:lnTo>
                <a:lnTo>
                  <a:pt x="72850" y="29520"/>
                </a:lnTo>
                <a:lnTo>
                  <a:pt x="73160" y="29540"/>
                </a:lnTo>
                <a:lnTo>
                  <a:pt x="73440" y="29600"/>
                </a:lnTo>
                <a:lnTo>
                  <a:pt x="73680" y="29470"/>
                </a:lnTo>
                <a:lnTo>
                  <a:pt x="73890" y="29320"/>
                </a:lnTo>
                <a:lnTo>
                  <a:pt x="74080" y="29210"/>
                </a:lnTo>
                <a:lnTo>
                  <a:pt x="74300" y="29150"/>
                </a:lnTo>
                <a:lnTo>
                  <a:pt x="74410" y="29000"/>
                </a:lnTo>
                <a:lnTo>
                  <a:pt x="74370" y="28810"/>
                </a:lnTo>
                <a:lnTo>
                  <a:pt x="74370" y="28680"/>
                </a:lnTo>
                <a:lnTo>
                  <a:pt x="74420" y="28590"/>
                </a:lnTo>
                <a:lnTo>
                  <a:pt x="74530" y="28540"/>
                </a:lnTo>
                <a:lnTo>
                  <a:pt x="74590" y="28530"/>
                </a:lnTo>
                <a:lnTo>
                  <a:pt x="74770" y="28580"/>
                </a:lnTo>
                <a:lnTo>
                  <a:pt x="75050" y="28510"/>
                </a:lnTo>
                <a:lnTo>
                  <a:pt x="75330" y="28340"/>
                </a:lnTo>
                <a:lnTo>
                  <a:pt x="75640" y="28410"/>
                </a:lnTo>
                <a:lnTo>
                  <a:pt x="76030" y="28280"/>
                </a:lnTo>
                <a:lnTo>
                  <a:pt x="76320" y="28390"/>
                </a:lnTo>
                <a:lnTo>
                  <a:pt x="76650" y="28420"/>
                </a:lnTo>
                <a:lnTo>
                  <a:pt x="76920" y="28210"/>
                </a:lnTo>
                <a:lnTo>
                  <a:pt x="77140" y="27960"/>
                </a:lnTo>
                <a:lnTo>
                  <a:pt x="77450" y="27980"/>
                </a:lnTo>
                <a:lnTo>
                  <a:pt x="77670" y="27830"/>
                </a:lnTo>
                <a:lnTo>
                  <a:pt x="77890" y="27640"/>
                </a:lnTo>
                <a:lnTo>
                  <a:pt x="78940" y="27060"/>
                </a:lnTo>
                <a:lnTo>
                  <a:pt x="79150" y="26980"/>
                </a:lnTo>
                <a:lnTo>
                  <a:pt x="79160" y="26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Koulpélogo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74080" y="43750"/>
                </a:moveTo>
                <a:lnTo>
                  <a:pt x="74000" y="44550"/>
                </a:lnTo>
                <a:lnTo>
                  <a:pt x="74060" y="44850"/>
                </a:lnTo>
                <a:lnTo>
                  <a:pt x="74100" y="45670"/>
                </a:lnTo>
                <a:lnTo>
                  <a:pt x="74190" y="45950"/>
                </a:lnTo>
                <a:lnTo>
                  <a:pt x="74430" y="46390"/>
                </a:lnTo>
                <a:lnTo>
                  <a:pt x="74560" y="46740"/>
                </a:lnTo>
                <a:lnTo>
                  <a:pt x="74610" y="46980"/>
                </a:lnTo>
                <a:lnTo>
                  <a:pt x="74490" y="47290"/>
                </a:lnTo>
                <a:lnTo>
                  <a:pt x="74200" y="47490"/>
                </a:lnTo>
                <a:lnTo>
                  <a:pt x="74130" y="47710"/>
                </a:lnTo>
                <a:lnTo>
                  <a:pt x="74240" y="48220"/>
                </a:lnTo>
                <a:lnTo>
                  <a:pt x="74350" y="48400"/>
                </a:lnTo>
                <a:lnTo>
                  <a:pt x="74410" y="48610"/>
                </a:lnTo>
                <a:lnTo>
                  <a:pt x="74350" y="48800"/>
                </a:lnTo>
                <a:lnTo>
                  <a:pt x="74360" y="48910"/>
                </a:lnTo>
                <a:lnTo>
                  <a:pt x="74360" y="49040"/>
                </a:lnTo>
                <a:lnTo>
                  <a:pt x="73940" y="49540"/>
                </a:lnTo>
                <a:lnTo>
                  <a:pt x="73800" y="49750"/>
                </a:lnTo>
                <a:lnTo>
                  <a:pt x="73730" y="50050"/>
                </a:lnTo>
                <a:lnTo>
                  <a:pt x="73710" y="50380"/>
                </a:lnTo>
                <a:lnTo>
                  <a:pt x="73600" y="50530"/>
                </a:lnTo>
                <a:lnTo>
                  <a:pt x="73400" y="50480"/>
                </a:lnTo>
                <a:lnTo>
                  <a:pt x="73220" y="50260"/>
                </a:lnTo>
                <a:lnTo>
                  <a:pt x="73090" y="50070"/>
                </a:lnTo>
                <a:lnTo>
                  <a:pt x="72930" y="49990"/>
                </a:lnTo>
                <a:lnTo>
                  <a:pt x="72770" y="50150"/>
                </a:lnTo>
                <a:lnTo>
                  <a:pt x="72330" y="51080"/>
                </a:lnTo>
                <a:lnTo>
                  <a:pt x="72300" y="51180"/>
                </a:lnTo>
                <a:lnTo>
                  <a:pt x="71300" y="50970"/>
                </a:lnTo>
                <a:lnTo>
                  <a:pt x="68680" y="50430"/>
                </a:lnTo>
                <a:lnTo>
                  <a:pt x="67940" y="50280"/>
                </a:lnTo>
                <a:lnTo>
                  <a:pt x="67940" y="50260"/>
                </a:lnTo>
                <a:lnTo>
                  <a:pt x="67940" y="50220"/>
                </a:lnTo>
                <a:lnTo>
                  <a:pt x="67890" y="50200"/>
                </a:lnTo>
                <a:lnTo>
                  <a:pt x="67840" y="50180"/>
                </a:lnTo>
                <a:lnTo>
                  <a:pt x="67800" y="50150"/>
                </a:lnTo>
                <a:lnTo>
                  <a:pt x="67760" y="50160"/>
                </a:lnTo>
                <a:lnTo>
                  <a:pt x="67710" y="50170"/>
                </a:lnTo>
                <a:lnTo>
                  <a:pt x="67660" y="50180"/>
                </a:lnTo>
                <a:lnTo>
                  <a:pt x="67630" y="50200"/>
                </a:lnTo>
                <a:lnTo>
                  <a:pt x="67600" y="50210"/>
                </a:lnTo>
                <a:lnTo>
                  <a:pt x="67270" y="50140"/>
                </a:lnTo>
                <a:lnTo>
                  <a:pt x="66670" y="50020"/>
                </a:lnTo>
                <a:lnTo>
                  <a:pt x="66700" y="49930"/>
                </a:lnTo>
                <a:lnTo>
                  <a:pt x="66810" y="49610"/>
                </a:lnTo>
                <a:lnTo>
                  <a:pt x="66960" y="49290"/>
                </a:lnTo>
                <a:lnTo>
                  <a:pt x="66960" y="49120"/>
                </a:lnTo>
                <a:lnTo>
                  <a:pt x="67060" y="49010"/>
                </a:lnTo>
                <a:lnTo>
                  <a:pt x="67260" y="48950"/>
                </a:lnTo>
                <a:lnTo>
                  <a:pt x="67380" y="48810"/>
                </a:lnTo>
                <a:lnTo>
                  <a:pt x="67470" y="48630"/>
                </a:lnTo>
                <a:lnTo>
                  <a:pt x="67520" y="48460"/>
                </a:lnTo>
                <a:lnTo>
                  <a:pt x="67640" y="48300"/>
                </a:lnTo>
                <a:lnTo>
                  <a:pt x="67810" y="48160"/>
                </a:lnTo>
                <a:lnTo>
                  <a:pt x="67930" y="48040"/>
                </a:lnTo>
                <a:lnTo>
                  <a:pt x="68050" y="47870"/>
                </a:lnTo>
                <a:lnTo>
                  <a:pt x="68060" y="47700"/>
                </a:lnTo>
                <a:lnTo>
                  <a:pt x="67890" y="47510"/>
                </a:lnTo>
                <a:lnTo>
                  <a:pt x="67580" y="47400"/>
                </a:lnTo>
                <a:lnTo>
                  <a:pt x="67250" y="47410"/>
                </a:lnTo>
                <a:lnTo>
                  <a:pt x="67030" y="47460"/>
                </a:lnTo>
                <a:lnTo>
                  <a:pt x="66840" y="47550"/>
                </a:lnTo>
                <a:lnTo>
                  <a:pt x="66640" y="47580"/>
                </a:lnTo>
                <a:lnTo>
                  <a:pt x="66420" y="47520"/>
                </a:lnTo>
                <a:lnTo>
                  <a:pt x="66230" y="47510"/>
                </a:lnTo>
                <a:lnTo>
                  <a:pt x="66090" y="47390"/>
                </a:lnTo>
                <a:lnTo>
                  <a:pt x="66070" y="47150"/>
                </a:lnTo>
                <a:lnTo>
                  <a:pt x="66210" y="46970"/>
                </a:lnTo>
                <a:lnTo>
                  <a:pt x="66240" y="46790"/>
                </a:lnTo>
                <a:lnTo>
                  <a:pt x="66170" y="46610"/>
                </a:lnTo>
                <a:lnTo>
                  <a:pt x="66280" y="46450"/>
                </a:lnTo>
                <a:lnTo>
                  <a:pt x="66420" y="46280"/>
                </a:lnTo>
                <a:lnTo>
                  <a:pt x="66470" y="45880"/>
                </a:lnTo>
                <a:lnTo>
                  <a:pt x="66470" y="45690"/>
                </a:lnTo>
                <a:lnTo>
                  <a:pt x="66550" y="45530"/>
                </a:lnTo>
                <a:lnTo>
                  <a:pt x="66600" y="45360"/>
                </a:lnTo>
                <a:lnTo>
                  <a:pt x="66410" y="45100"/>
                </a:lnTo>
                <a:lnTo>
                  <a:pt x="66320" y="44840"/>
                </a:lnTo>
                <a:lnTo>
                  <a:pt x="66580" y="44260"/>
                </a:lnTo>
                <a:lnTo>
                  <a:pt x="66750" y="44070"/>
                </a:lnTo>
                <a:lnTo>
                  <a:pt x="66950" y="43870"/>
                </a:lnTo>
                <a:lnTo>
                  <a:pt x="67170" y="43420"/>
                </a:lnTo>
                <a:lnTo>
                  <a:pt x="67550" y="43090"/>
                </a:lnTo>
                <a:lnTo>
                  <a:pt x="67750" y="43000"/>
                </a:lnTo>
                <a:lnTo>
                  <a:pt x="68210" y="43050"/>
                </a:lnTo>
                <a:lnTo>
                  <a:pt x="68400" y="43050"/>
                </a:lnTo>
                <a:lnTo>
                  <a:pt x="68550" y="42980"/>
                </a:lnTo>
                <a:lnTo>
                  <a:pt x="68580" y="42800"/>
                </a:lnTo>
                <a:lnTo>
                  <a:pt x="68560" y="42690"/>
                </a:lnTo>
                <a:lnTo>
                  <a:pt x="68660" y="42710"/>
                </a:lnTo>
                <a:lnTo>
                  <a:pt x="68840" y="42720"/>
                </a:lnTo>
                <a:lnTo>
                  <a:pt x="68930" y="42640"/>
                </a:lnTo>
                <a:lnTo>
                  <a:pt x="68990" y="42330"/>
                </a:lnTo>
                <a:lnTo>
                  <a:pt x="69160" y="42280"/>
                </a:lnTo>
                <a:lnTo>
                  <a:pt x="69790" y="42390"/>
                </a:lnTo>
                <a:lnTo>
                  <a:pt x="69980" y="42380"/>
                </a:lnTo>
                <a:lnTo>
                  <a:pt x="70190" y="42550"/>
                </a:lnTo>
                <a:lnTo>
                  <a:pt x="70560" y="42730"/>
                </a:lnTo>
                <a:lnTo>
                  <a:pt x="71280" y="42700"/>
                </a:lnTo>
                <a:lnTo>
                  <a:pt x="71620" y="42810"/>
                </a:lnTo>
                <a:lnTo>
                  <a:pt x="72890" y="43690"/>
                </a:lnTo>
                <a:lnTo>
                  <a:pt x="73140" y="43730"/>
                </a:lnTo>
                <a:lnTo>
                  <a:pt x="74080" y="43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Boulgou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66670" y="50020"/>
                </a:moveTo>
                <a:lnTo>
                  <a:pt x="66440" y="49970"/>
                </a:lnTo>
                <a:lnTo>
                  <a:pt x="66450" y="49950"/>
                </a:lnTo>
                <a:lnTo>
                  <a:pt x="66450" y="49890"/>
                </a:lnTo>
                <a:lnTo>
                  <a:pt x="66430" y="49850"/>
                </a:lnTo>
                <a:lnTo>
                  <a:pt x="66280" y="49820"/>
                </a:lnTo>
                <a:lnTo>
                  <a:pt x="66240" y="49800"/>
                </a:lnTo>
                <a:lnTo>
                  <a:pt x="66140" y="49760"/>
                </a:lnTo>
                <a:lnTo>
                  <a:pt x="66080" y="49740"/>
                </a:lnTo>
                <a:lnTo>
                  <a:pt x="65990" y="49720"/>
                </a:lnTo>
                <a:lnTo>
                  <a:pt x="65960" y="49710"/>
                </a:lnTo>
                <a:lnTo>
                  <a:pt x="65920" y="49700"/>
                </a:lnTo>
                <a:lnTo>
                  <a:pt x="65870" y="49690"/>
                </a:lnTo>
                <a:lnTo>
                  <a:pt x="65720" y="49640"/>
                </a:lnTo>
                <a:lnTo>
                  <a:pt x="65550" y="49600"/>
                </a:lnTo>
                <a:lnTo>
                  <a:pt x="65480" y="49610"/>
                </a:lnTo>
                <a:lnTo>
                  <a:pt x="65400" y="49570"/>
                </a:lnTo>
                <a:lnTo>
                  <a:pt x="65250" y="49530"/>
                </a:lnTo>
                <a:lnTo>
                  <a:pt x="65110" y="49490"/>
                </a:lnTo>
                <a:lnTo>
                  <a:pt x="64820" y="49430"/>
                </a:lnTo>
                <a:lnTo>
                  <a:pt x="64790" y="49460"/>
                </a:lnTo>
                <a:lnTo>
                  <a:pt x="64750" y="49490"/>
                </a:lnTo>
                <a:lnTo>
                  <a:pt x="64730" y="49530"/>
                </a:lnTo>
                <a:lnTo>
                  <a:pt x="64730" y="49570"/>
                </a:lnTo>
                <a:lnTo>
                  <a:pt x="64730" y="49610"/>
                </a:lnTo>
                <a:lnTo>
                  <a:pt x="64530" y="49570"/>
                </a:lnTo>
                <a:lnTo>
                  <a:pt x="64500" y="49760"/>
                </a:lnTo>
                <a:lnTo>
                  <a:pt x="64540" y="49870"/>
                </a:lnTo>
                <a:lnTo>
                  <a:pt x="64570" y="49970"/>
                </a:lnTo>
                <a:lnTo>
                  <a:pt x="64510" y="50090"/>
                </a:lnTo>
                <a:lnTo>
                  <a:pt x="64500" y="50090"/>
                </a:lnTo>
                <a:lnTo>
                  <a:pt x="64440" y="50120"/>
                </a:lnTo>
                <a:lnTo>
                  <a:pt x="64300" y="50130"/>
                </a:lnTo>
                <a:lnTo>
                  <a:pt x="64210" y="50190"/>
                </a:lnTo>
                <a:lnTo>
                  <a:pt x="64160" y="50210"/>
                </a:lnTo>
                <a:lnTo>
                  <a:pt x="64120" y="50230"/>
                </a:lnTo>
                <a:lnTo>
                  <a:pt x="64140" y="50300"/>
                </a:lnTo>
                <a:lnTo>
                  <a:pt x="64130" y="50350"/>
                </a:lnTo>
                <a:lnTo>
                  <a:pt x="64120" y="50390"/>
                </a:lnTo>
                <a:lnTo>
                  <a:pt x="64090" y="50440"/>
                </a:lnTo>
                <a:lnTo>
                  <a:pt x="64070" y="50470"/>
                </a:lnTo>
                <a:lnTo>
                  <a:pt x="64020" y="50490"/>
                </a:lnTo>
                <a:lnTo>
                  <a:pt x="63980" y="50490"/>
                </a:lnTo>
                <a:lnTo>
                  <a:pt x="63940" y="50490"/>
                </a:lnTo>
                <a:lnTo>
                  <a:pt x="63920" y="50520"/>
                </a:lnTo>
                <a:lnTo>
                  <a:pt x="63920" y="50570"/>
                </a:lnTo>
                <a:lnTo>
                  <a:pt x="63920" y="50590"/>
                </a:lnTo>
                <a:lnTo>
                  <a:pt x="63860" y="50640"/>
                </a:lnTo>
                <a:lnTo>
                  <a:pt x="63850" y="50610"/>
                </a:lnTo>
                <a:lnTo>
                  <a:pt x="63850" y="50570"/>
                </a:lnTo>
                <a:lnTo>
                  <a:pt x="63810" y="50540"/>
                </a:lnTo>
                <a:lnTo>
                  <a:pt x="63780" y="50520"/>
                </a:lnTo>
                <a:lnTo>
                  <a:pt x="63760" y="50500"/>
                </a:lnTo>
                <a:lnTo>
                  <a:pt x="63740" y="50470"/>
                </a:lnTo>
                <a:lnTo>
                  <a:pt x="63720" y="50420"/>
                </a:lnTo>
                <a:lnTo>
                  <a:pt x="63720" y="50370"/>
                </a:lnTo>
                <a:lnTo>
                  <a:pt x="63720" y="50310"/>
                </a:lnTo>
                <a:lnTo>
                  <a:pt x="63690" y="50270"/>
                </a:lnTo>
                <a:lnTo>
                  <a:pt x="63680" y="50220"/>
                </a:lnTo>
                <a:lnTo>
                  <a:pt x="63690" y="50180"/>
                </a:lnTo>
                <a:lnTo>
                  <a:pt x="63690" y="50140"/>
                </a:lnTo>
                <a:lnTo>
                  <a:pt x="63690" y="50080"/>
                </a:lnTo>
                <a:lnTo>
                  <a:pt x="63700" y="50040"/>
                </a:lnTo>
                <a:lnTo>
                  <a:pt x="63660" y="50040"/>
                </a:lnTo>
                <a:lnTo>
                  <a:pt x="63610" y="50010"/>
                </a:lnTo>
                <a:lnTo>
                  <a:pt x="63570" y="50000"/>
                </a:lnTo>
                <a:lnTo>
                  <a:pt x="63540" y="50010"/>
                </a:lnTo>
                <a:lnTo>
                  <a:pt x="63500" y="50010"/>
                </a:lnTo>
                <a:lnTo>
                  <a:pt x="63430" y="50000"/>
                </a:lnTo>
                <a:lnTo>
                  <a:pt x="63370" y="50000"/>
                </a:lnTo>
                <a:lnTo>
                  <a:pt x="63330" y="50040"/>
                </a:lnTo>
                <a:lnTo>
                  <a:pt x="63280" y="50060"/>
                </a:lnTo>
                <a:lnTo>
                  <a:pt x="63210" y="50080"/>
                </a:lnTo>
                <a:lnTo>
                  <a:pt x="63170" y="50120"/>
                </a:lnTo>
                <a:lnTo>
                  <a:pt x="63130" y="50140"/>
                </a:lnTo>
                <a:lnTo>
                  <a:pt x="63090" y="50140"/>
                </a:lnTo>
                <a:lnTo>
                  <a:pt x="63050" y="50210"/>
                </a:lnTo>
                <a:lnTo>
                  <a:pt x="63040" y="50280"/>
                </a:lnTo>
                <a:lnTo>
                  <a:pt x="63050" y="50360"/>
                </a:lnTo>
                <a:lnTo>
                  <a:pt x="63040" y="50370"/>
                </a:lnTo>
                <a:lnTo>
                  <a:pt x="62890" y="50570"/>
                </a:lnTo>
                <a:lnTo>
                  <a:pt x="62840" y="50740"/>
                </a:lnTo>
                <a:lnTo>
                  <a:pt x="62810" y="51010"/>
                </a:lnTo>
                <a:lnTo>
                  <a:pt x="62750" y="51130"/>
                </a:lnTo>
                <a:lnTo>
                  <a:pt x="62740" y="51140"/>
                </a:lnTo>
                <a:lnTo>
                  <a:pt x="62710" y="51140"/>
                </a:lnTo>
                <a:lnTo>
                  <a:pt x="62660" y="51120"/>
                </a:lnTo>
                <a:lnTo>
                  <a:pt x="62630" y="51110"/>
                </a:lnTo>
                <a:lnTo>
                  <a:pt x="62610" y="51090"/>
                </a:lnTo>
                <a:lnTo>
                  <a:pt x="62570" y="51080"/>
                </a:lnTo>
                <a:lnTo>
                  <a:pt x="62540" y="51060"/>
                </a:lnTo>
                <a:lnTo>
                  <a:pt x="62510" y="51090"/>
                </a:lnTo>
                <a:lnTo>
                  <a:pt x="62490" y="51120"/>
                </a:lnTo>
                <a:lnTo>
                  <a:pt x="62470" y="51170"/>
                </a:lnTo>
                <a:lnTo>
                  <a:pt x="62470" y="51210"/>
                </a:lnTo>
                <a:lnTo>
                  <a:pt x="62420" y="51230"/>
                </a:lnTo>
                <a:lnTo>
                  <a:pt x="62370" y="51230"/>
                </a:lnTo>
                <a:lnTo>
                  <a:pt x="62310" y="51240"/>
                </a:lnTo>
                <a:lnTo>
                  <a:pt x="62280" y="51260"/>
                </a:lnTo>
                <a:lnTo>
                  <a:pt x="62250" y="51270"/>
                </a:lnTo>
                <a:lnTo>
                  <a:pt x="62230" y="51290"/>
                </a:lnTo>
                <a:lnTo>
                  <a:pt x="62240" y="51330"/>
                </a:lnTo>
                <a:lnTo>
                  <a:pt x="62230" y="51390"/>
                </a:lnTo>
                <a:lnTo>
                  <a:pt x="62230" y="51440"/>
                </a:lnTo>
                <a:lnTo>
                  <a:pt x="62200" y="51480"/>
                </a:lnTo>
                <a:lnTo>
                  <a:pt x="62150" y="51540"/>
                </a:lnTo>
                <a:lnTo>
                  <a:pt x="62130" y="51570"/>
                </a:lnTo>
                <a:lnTo>
                  <a:pt x="62100" y="51590"/>
                </a:lnTo>
                <a:lnTo>
                  <a:pt x="62050" y="51580"/>
                </a:lnTo>
                <a:lnTo>
                  <a:pt x="61990" y="51570"/>
                </a:lnTo>
                <a:lnTo>
                  <a:pt x="61960" y="51530"/>
                </a:lnTo>
                <a:lnTo>
                  <a:pt x="61950" y="51490"/>
                </a:lnTo>
                <a:lnTo>
                  <a:pt x="61900" y="51480"/>
                </a:lnTo>
                <a:lnTo>
                  <a:pt x="61870" y="51510"/>
                </a:lnTo>
                <a:lnTo>
                  <a:pt x="61840" y="51550"/>
                </a:lnTo>
                <a:lnTo>
                  <a:pt x="61820" y="51590"/>
                </a:lnTo>
                <a:lnTo>
                  <a:pt x="61810" y="51600"/>
                </a:lnTo>
                <a:lnTo>
                  <a:pt x="61630" y="51600"/>
                </a:lnTo>
                <a:lnTo>
                  <a:pt x="61630" y="51590"/>
                </a:lnTo>
                <a:lnTo>
                  <a:pt x="61570" y="51600"/>
                </a:lnTo>
                <a:lnTo>
                  <a:pt x="61540" y="51580"/>
                </a:lnTo>
                <a:lnTo>
                  <a:pt x="61510" y="51560"/>
                </a:lnTo>
                <a:lnTo>
                  <a:pt x="61470" y="51580"/>
                </a:lnTo>
                <a:lnTo>
                  <a:pt x="61450" y="51610"/>
                </a:lnTo>
                <a:lnTo>
                  <a:pt x="61370" y="51620"/>
                </a:lnTo>
                <a:lnTo>
                  <a:pt x="61210" y="51680"/>
                </a:lnTo>
                <a:lnTo>
                  <a:pt x="61100" y="51880"/>
                </a:lnTo>
                <a:lnTo>
                  <a:pt x="61020" y="52170"/>
                </a:lnTo>
                <a:lnTo>
                  <a:pt x="60900" y="52430"/>
                </a:lnTo>
                <a:lnTo>
                  <a:pt x="60880" y="52450"/>
                </a:lnTo>
                <a:lnTo>
                  <a:pt x="60880" y="52440"/>
                </a:lnTo>
                <a:lnTo>
                  <a:pt x="60850" y="52390"/>
                </a:lnTo>
                <a:lnTo>
                  <a:pt x="60840" y="52340"/>
                </a:lnTo>
                <a:lnTo>
                  <a:pt x="60830" y="52300"/>
                </a:lnTo>
                <a:lnTo>
                  <a:pt x="60820" y="52260"/>
                </a:lnTo>
                <a:lnTo>
                  <a:pt x="60820" y="52230"/>
                </a:lnTo>
                <a:lnTo>
                  <a:pt x="60790" y="52190"/>
                </a:lnTo>
                <a:lnTo>
                  <a:pt x="60760" y="52160"/>
                </a:lnTo>
                <a:lnTo>
                  <a:pt x="60730" y="52160"/>
                </a:lnTo>
                <a:lnTo>
                  <a:pt x="60690" y="52150"/>
                </a:lnTo>
                <a:lnTo>
                  <a:pt x="60650" y="52130"/>
                </a:lnTo>
                <a:lnTo>
                  <a:pt x="60620" y="52100"/>
                </a:lnTo>
                <a:lnTo>
                  <a:pt x="60550" y="52050"/>
                </a:lnTo>
                <a:lnTo>
                  <a:pt x="60580" y="52020"/>
                </a:lnTo>
                <a:lnTo>
                  <a:pt x="60570" y="51980"/>
                </a:lnTo>
                <a:lnTo>
                  <a:pt x="60540" y="51960"/>
                </a:lnTo>
                <a:lnTo>
                  <a:pt x="60510" y="51940"/>
                </a:lnTo>
                <a:lnTo>
                  <a:pt x="60490" y="51900"/>
                </a:lnTo>
                <a:lnTo>
                  <a:pt x="60450" y="51910"/>
                </a:lnTo>
                <a:lnTo>
                  <a:pt x="60420" y="51960"/>
                </a:lnTo>
                <a:lnTo>
                  <a:pt x="60380" y="51990"/>
                </a:lnTo>
                <a:lnTo>
                  <a:pt x="60330" y="51970"/>
                </a:lnTo>
                <a:lnTo>
                  <a:pt x="60290" y="51960"/>
                </a:lnTo>
                <a:lnTo>
                  <a:pt x="60280" y="51920"/>
                </a:lnTo>
                <a:lnTo>
                  <a:pt x="60300" y="51890"/>
                </a:lnTo>
                <a:lnTo>
                  <a:pt x="60320" y="51850"/>
                </a:lnTo>
                <a:lnTo>
                  <a:pt x="60340" y="51810"/>
                </a:lnTo>
                <a:lnTo>
                  <a:pt x="60370" y="51780"/>
                </a:lnTo>
                <a:lnTo>
                  <a:pt x="60400" y="51760"/>
                </a:lnTo>
                <a:lnTo>
                  <a:pt x="60440" y="51770"/>
                </a:lnTo>
                <a:lnTo>
                  <a:pt x="60470" y="51740"/>
                </a:lnTo>
                <a:lnTo>
                  <a:pt x="60500" y="51680"/>
                </a:lnTo>
                <a:lnTo>
                  <a:pt x="60480" y="51630"/>
                </a:lnTo>
                <a:lnTo>
                  <a:pt x="60410" y="51610"/>
                </a:lnTo>
                <a:lnTo>
                  <a:pt x="60350" y="51610"/>
                </a:lnTo>
                <a:lnTo>
                  <a:pt x="60310" y="51610"/>
                </a:lnTo>
                <a:lnTo>
                  <a:pt x="60270" y="51600"/>
                </a:lnTo>
                <a:lnTo>
                  <a:pt x="60230" y="51650"/>
                </a:lnTo>
                <a:lnTo>
                  <a:pt x="60220" y="51670"/>
                </a:lnTo>
                <a:lnTo>
                  <a:pt x="60140" y="51660"/>
                </a:lnTo>
                <a:lnTo>
                  <a:pt x="60120" y="51650"/>
                </a:lnTo>
                <a:lnTo>
                  <a:pt x="60110" y="51600"/>
                </a:lnTo>
                <a:lnTo>
                  <a:pt x="60110" y="51550"/>
                </a:lnTo>
                <a:lnTo>
                  <a:pt x="60130" y="51510"/>
                </a:lnTo>
                <a:lnTo>
                  <a:pt x="60080" y="51500"/>
                </a:lnTo>
                <a:lnTo>
                  <a:pt x="60020" y="51500"/>
                </a:lnTo>
                <a:lnTo>
                  <a:pt x="59980" y="51500"/>
                </a:lnTo>
                <a:lnTo>
                  <a:pt x="59920" y="51500"/>
                </a:lnTo>
                <a:lnTo>
                  <a:pt x="59910" y="51500"/>
                </a:lnTo>
                <a:lnTo>
                  <a:pt x="59890" y="51160"/>
                </a:lnTo>
                <a:lnTo>
                  <a:pt x="60000" y="50960"/>
                </a:lnTo>
                <a:lnTo>
                  <a:pt x="60060" y="50780"/>
                </a:lnTo>
                <a:lnTo>
                  <a:pt x="59990" y="50550"/>
                </a:lnTo>
                <a:lnTo>
                  <a:pt x="59780" y="50380"/>
                </a:lnTo>
                <a:lnTo>
                  <a:pt x="59590" y="50180"/>
                </a:lnTo>
                <a:lnTo>
                  <a:pt x="59450" y="49890"/>
                </a:lnTo>
                <a:lnTo>
                  <a:pt x="59190" y="49470"/>
                </a:lnTo>
                <a:lnTo>
                  <a:pt x="59070" y="49180"/>
                </a:lnTo>
                <a:lnTo>
                  <a:pt x="59150" y="49100"/>
                </a:lnTo>
                <a:lnTo>
                  <a:pt x="59310" y="48890"/>
                </a:lnTo>
                <a:lnTo>
                  <a:pt x="59410" y="48530"/>
                </a:lnTo>
                <a:lnTo>
                  <a:pt x="59550" y="48280"/>
                </a:lnTo>
                <a:lnTo>
                  <a:pt x="59860" y="48120"/>
                </a:lnTo>
                <a:lnTo>
                  <a:pt x="60270" y="47770"/>
                </a:lnTo>
                <a:lnTo>
                  <a:pt x="60700" y="47510"/>
                </a:lnTo>
                <a:lnTo>
                  <a:pt x="61030" y="47190"/>
                </a:lnTo>
                <a:lnTo>
                  <a:pt x="61360" y="47050"/>
                </a:lnTo>
                <a:lnTo>
                  <a:pt x="61710" y="47180"/>
                </a:lnTo>
                <a:lnTo>
                  <a:pt x="61720" y="46970"/>
                </a:lnTo>
                <a:lnTo>
                  <a:pt x="61690" y="46650"/>
                </a:lnTo>
                <a:lnTo>
                  <a:pt x="61870" y="46230"/>
                </a:lnTo>
                <a:lnTo>
                  <a:pt x="61660" y="45880"/>
                </a:lnTo>
                <a:lnTo>
                  <a:pt x="61540" y="45760"/>
                </a:lnTo>
                <a:lnTo>
                  <a:pt x="61140" y="45580"/>
                </a:lnTo>
                <a:lnTo>
                  <a:pt x="61020" y="45480"/>
                </a:lnTo>
                <a:lnTo>
                  <a:pt x="60800" y="45370"/>
                </a:lnTo>
                <a:lnTo>
                  <a:pt x="59930" y="45160"/>
                </a:lnTo>
                <a:lnTo>
                  <a:pt x="59720" y="45190"/>
                </a:lnTo>
                <a:lnTo>
                  <a:pt x="59700" y="45180"/>
                </a:lnTo>
                <a:lnTo>
                  <a:pt x="59430" y="45370"/>
                </a:lnTo>
                <a:lnTo>
                  <a:pt x="58920" y="45080"/>
                </a:lnTo>
                <a:lnTo>
                  <a:pt x="58380" y="44870"/>
                </a:lnTo>
                <a:lnTo>
                  <a:pt x="58020" y="44620"/>
                </a:lnTo>
                <a:lnTo>
                  <a:pt x="57380" y="43630"/>
                </a:lnTo>
                <a:lnTo>
                  <a:pt x="57540" y="43180"/>
                </a:lnTo>
                <a:lnTo>
                  <a:pt x="57860" y="42760"/>
                </a:lnTo>
                <a:lnTo>
                  <a:pt x="58150" y="42590"/>
                </a:lnTo>
                <a:lnTo>
                  <a:pt x="58820" y="41660"/>
                </a:lnTo>
                <a:lnTo>
                  <a:pt x="59400" y="41610"/>
                </a:lnTo>
                <a:lnTo>
                  <a:pt x="60010" y="41430"/>
                </a:lnTo>
                <a:lnTo>
                  <a:pt x="60460" y="40980"/>
                </a:lnTo>
                <a:lnTo>
                  <a:pt x="60660" y="40650"/>
                </a:lnTo>
                <a:lnTo>
                  <a:pt x="60890" y="40330"/>
                </a:lnTo>
                <a:lnTo>
                  <a:pt x="61140" y="40070"/>
                </a:lnTo>
                <a:lnTo>
                  <a:pt x="61470" y="39940"/>
                </a:lnTo>
                <a:lnTo>
                  <a:pt x="62110" y="39870"/>
                </a:lnTo>
                <a:lnTo>
                  <a:pt x="62560" y="39910"/>
                </a:lnTo>
                <a:lnTo>
                  <a:pt x="62660" y="39900"/>
                </a:lnTo>
                <a:lnTo>
                  <a:pt x="62670" y="40020"/>
                </a:lnTo>
                <a:lnTo>
                  <a:pt x="62680" y="40320"/>
                </a:lnTo>
                <a:lnTo>
                  <a:pt x="62590" y="40610"/>
                </a:lnTo>
                <a:lnTo>
                  <a:pt x="62710" y="40970"/>
                </a:lnTo>
                <a:lnTo>
                  <a:pt x="63060" y="41440"/>
                </a:lnTo>
                <a:lnTo>
                  <a:pt x="63610" y="41850"/>
                </a:lnTo>
                <a:lnTo>
                  <a:pt x="64790" y="42150"/>
                </a:lnTo>
                <a:lnTo>
                  <a:pt x="65090" y="42180"/>
                </a:lnTo>
                <a:lnTo>
                  <a:pt x="65480" y="41550"/>
                </a:lnTo>
                <a:lnTo>
                  <a:pt x="66510" y="40700"/>
                </a:lnTo>
                <a:lnTo>
                  <a:pt x="66670" y="40640"/>
                </a:lnTo>
                <a:lnTo>
                  <a:pt x="66730" y="40660"/>
                </a:lnTo>
                <a:lnTo>
                  <a:pt x="66890" y="40700"/>
                </a:lnTo>
                <a:lnTo>
                  <a:pt x="67130" y="40810"/>
                </a:lnTo>
                <a:lnTo>
                  <a:pt x="67250" y="41210"/>
                </a:lnTo>
                <a:lnTo>
                  <a:pt x="67630" y="41470"/>
                </a:lnTo>
                <a:lnTo>
                  <a:pt x="68160" y="41580"/>
                </a:lnTo>
                <a:lnTo>
                  <a:pt x="68440" y="42040"/>
                </a:lnTo>
                <a:lnTo>
                  <a:pt x="68550" y="42510"/>
                </a:lnTo>
                <a:lnTo>
                  <a:pt x="68560" y="42690"/>
                </a:lnTo>
                <a:lnTo>
                  <a:pt x="68580" y="42800"/>
                </a:lnTo>
                <a:lnTo>
                  <a:pt x="68550" y="42980"/>
                </a:lnTo>
                <a:lnTo>
                  <a:pt x="68400" y="43050"/>
                </a:lnTo>
                <a:lnTo>
                  <a:pt x="68210" y="43050"/>
                </a:lnTo>
                <a:lnTo>
                  <a:pt x="67750" y="43000"/>
                </a:lnTo>
                <a:lnTo>
                  <a:pt x="67550" y="43090"/>
                </a:lnTo>
                <a:lnTo>
                  <a:pt x="67170" y="43420"/>
                </a:lnTo>
                <a:lnTo>
                  <a:pt x="66950" y="43870"/>
                </a:lnTo>
                <a:lnTo>
                  <a:pt x="66750" y="44070"/>
                </a:lnTo>
                <a:lnTo>
                  <a:pt x="66580" y="44260"/>
                </a:lnTo>
                <a:lnTo>
                  <a:pt x="66320" y="44840"/>
                </a:lnTo>
                <a:lnTo>
                  <a:pt x="66410" y="45100"/>
                </a:lnTo>
                <a:lnTo>
                  <a:pt x="66600" y="45360"/>
                </a:lnTo>
                <a:lnTo>
                  <a:pt x="66550" y="45530"/>
                </a:lnTo>
                <a:lnTo>
                  <a:pt x="66470" y="45690"/>
                </a:lnTo>
                <a:lnTo>
                  <a:pt x="66470" y="45880"/>
                </a:lnTo>
                <a:lnTo>
                  <a:pt x="66420" y="46280"/>
                </a:lnTo>
                <a:lnTo>
                  <a:pt x="66280" y="46450"/>
                </a:lnTo>
                <a:lnTo>
                  <a:pt x="66170" y="46610"/>
                </a:lnTo>
                <a:lnTo>
                  <a:pt x="66240" y="46790"/>
                </a:lnTo>
                <a:lnTo>
                  <a:pt x="66210" y="46970"/>
                </a:lnTo>
                <a:lnTo>
                  <a:pt x="66070" y="47150"/>
                </a:lnTo>
                <a:lnTo>
                  <a:pt x="66090" y="47390"/>
                </a:lnTo>
                <a:lnTo>
                  <a:pt x="66230" y="47510"/>
                </a:lnTo>
                <a:lnTo>
                  <a:pt x="66420" y="47520"/>
                </a:lnTo>
                <a:lnTo>
                  <a:pt x="66640" y="47580"/>
                </a:lnTo>
                <a:lnTo>
                  <a:pt x="66840" y="47550"/>
                </a:lnTo>
                <a:lnTo>
                  <a:pt x="67030" y="47460"/>
                </a:lnTo>
                <a:lnTo>
                  <a:pt x="67250" y="47410"/>
                </a:lnTo>
                <a:lnTo>
                  <a:pt x="67580" y="47400"/>
                </a:lnTo>
                <a:lnTo>
                  <a:pt x="67890" y="47510"/>
                </a:lnTo>
                <a:lnTo>
                  <a:pt x="68060" y="47700"/>
                </a:lnTo>
                <a:lnTo>
                  <a:pt x="68050" y="47870"/>
                </a:lnTo>
                <a:lnTo>
                  <a:pt x="67930" y="48040"/>
                </a:lnTo>
                <a:lnTo>
                  <a:pt x="67810" y="48160"/>
                </a:lnTo>
                <a:lnTo>
                  <a:pt x="67640" y="48300"/>
                </a:lnTo>
                <a:lnTo>
                  <a:pt x="67520" y="48460"/>
                </a:lnTo>
                <a:lnTo>
                  <a:pt x="67470" y="48630"/>
                </a:lnTo>
                <a:lnTo>
                  <a:pt x="67380" y="48810"/>
                </a:lnTo>
                <a:lnTo>
                  <a:pt x="67260" y="48950"/>
                </a:lnTo>
                <a:lnTo>
                  <a:pt x="67060" y="49010"/>
                </a:lnTo>
                <a:lnTo>
                  <a:pt x="66960" y="49120"/>
                </a:lnTo>
                <a:lnTo>
                  <a:pt x="66960" y="49290"/>
                </a:lnTo>
                <a:lnTo>
                  <a:pt x="66810" y="49610"/>
                </a:lnTo>
                <a:lnTo>
                  <a:pt x="66700" y="49930"/>
                </a:lnTo>
                <a:lnTo>
                  <a:pt x="66670" y="50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Nahouri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59070" y="49180"/>
                </a:moveTo>
                <a:lnTo>
                  <a:pt x="59190" y="49470"/>
                </a:lnTo>
                <a:lnTo>
                  <a:pt x="59450" y="49890"/>
                </a:lnTo>
                <a:lnTo>
                  <a:pt x="59590" y="50180"/>
                </a:lnTo>
                <a:lnTo>
                  <a:pt x="59780" y="50380"/>
                </a:lnTo>
                <a:lnTo>
                  <a:pt x="59990" y="50550"/>
                </a:lnTo>
                <a:lnTo>
                  <a:pt x="60060" y="50780"/>
                </a:lnTo>
                <a:lnTo>
                  <a:pt x="60000" y="50960"/>
                </a:lnTo>
                <a:lnTo>
                  <a:pt x="59890" y="51160"/>
                </a:lnTo>
                <a:lnTo>
                  <a:pt x="59910" y="51500"/>
                </a:lnTo>
                <a:lnTo>
                  <a:pt x="59870" y="51500"/>
                </a:lnTo>
                <a:lnTo>
                  <a:pt x="59830" y="51500"/>
                </a:lnTo>
                <a:lnTo>
                  <a:pt x="59780" y="51500"/>
                </a:lnTo>
                <a:lnTo>
                  <a:pt x="59720" y="51500"/>
                </a:lnTo>
                <a:lnTo>
                  <a:pt x="59670" y="51500"/>
                </a:lnTo>
                <a:lnTo>
                  <a:pt x="59590" y="51500"/>
                </a:lnTo>
                <a:lnTo>
                  <a:pt x="59550" y="51510"/>
                </a:lnTo>
                <a:lnTo>
                  <a:pt x="59480" y="51510"/>
                </a:lnTo>
                <a:lnTo>
                  <a:pt x="59420" y="51510"/>
                </a:lnTo>
                <a:lnTo>
                  <a:pt x="59380" y="51510"/>
                </a:lnTo>
                <a:lnTo>
                  <a:pt x="59330" y="51510"/>
                </a:lnTo>
                <a:lnTo>
                  <a:pt x="59280" y="51510"/>
                </a:lnTo>
                <a:lnTo>
                  <a:pt x="59230" y="51510"/>
                </a:lnTo>
                <a:lnTo>
                  <a:pt x="59200" y="51510"/>
                </a:lnTo>
                <a:lnTo>
                  <a:pt x="59080" y="51500"/>
                </a:lnTo>
                <a:lnTo>
                  <a:pt x="59040" y="51500"/>
                </a:lnTo>
                <a:lnTo>
                  <a:pt x="58950" y="51500"/>
                </a:lnTo>
                <a:lnTo>
                  <a:pt x="58890" y="51500"/>
                </a:lnTo>
                <a:lnTo>
                  <a:pt x="58840" y="51500"/>
                </a:lnTo>
                <a:lnTo>
                  <a:pt x="58790" y="51500"/>
                </a:lnTo>
                <a:lnTo>
                  <a:pt x="58730" y="51490"/>
                </a:lnTo>
                <a:lnTo>
                  <a:pt x="58720" y="51420"/>
                </a:lnTo>
                <a:lnTo>
                  <a:pt x="58680" y="51410"/>
                </a:lnTo>
                <a:lnTo>
                  <a:pt x="58630" y="51410"/>
                </a:lnTo>
                <a:lnTo>
                  <a:pt x="58580" y="51400"/>
                </a:lnTo>
                <a:lnTo>
                  <a:pt x="58530" y="51400"/>
                </a:lnTo>
                <a:lnTo>
                  <a:pt x="58490" y="51400"/>
                </a:lnTo>
                <a:lnTo>
                  <a:pt x="58490" y="51410"/>
                </a:lnTo>
                <a:lnTo>
                  <a:pt x="58480" y="51410"/>
                </a:lnTo>
                <a:lnTo>
                  <a:pt x="58420" y="51440"/>
                </a:lnTo>
                <a:lnTo>
                  <a:pt x="58370" y="51500"/>
                </a:lnTo>
                <a:lnTo>
                  <a:pt x="58290" y="51500"/>
                </a:lnTo>
                <a:lnTo>
                  <a:pt x="58240" y="51500"/>
                </a:lnTo>
                <a:lnTo>
                  <a:pt x="58190" y="51500"/>
                </a:lnTo>
                <a:lnTo>
                  <a:pt x="58140" y="51550"/>
                </a:lnTo>
                <a:lnTo>
                  <a:pt x="58100" y="51560"/>
                </a:lnTo>
                <a:lnTo>
                  <a:pt x="57850" y="51840"/>
                </a:lnTo>
                <a:lnTo>
                  <a:pt x="57780" y="51850"/>
                </a:lnTo>
                <a:lnTo>
                  <a:pt x="57790" y="51820"/>
                </a:lnTo>
                <a:lnTo>
                  <a:pt x="57790" y="51760"/>
                </a:lnTo>
                <a:lnTo>
                  <a:pt x="57780" y="51700"/>
                </a:lnTo>
                <a:lnTo>
                  <a:pt x="57670" y="51690"/>
                </a:lnTo>
                <a:lnTo>
                  <a:pt x="57580" y="51700"/>
                </a:lnTo>
                <a:lnTo>
                  <a:pt x="57550" y="51680"/>
                </a:lnTo>
                <a:lnTo>
                  <a:pt x="57460" y="51520"/>
                </a:lnTo>
                <a:lnTo>
                  <a:pt x="57470" y="51490"/>
                </a:lnTo>
                <a:lnTo>
                  <a:pt x="57460" y="51450"/>
                </a:lnTo>
                <a:lnTo>
                  <a:pt x="57410" y="51450"/>
                </a:lnTo>
                <a:lnTo>
                  <a:pt x="57360" y="51450"/>
                </a:lnTo>
                <a:lnTo>
                  <a:pt x="57320" y="51450"/>
                </a:lnTo>
                <a:lnTo>
                  <a:pt x="57280" y="51440"/>
                </a:lnTo>
                <a:lnTo>
                  <a:pt x="55700" y="51310"/>
                </a:lnTo>
                <a:lnTo>
                  <a:pt x="55370" y="51370"/>
                </a:lnTo>
                <a:lnTo>
                  <a:pt x="55340" y="51430"/>
                </a:lnTo>
                <a:lnTo>
                  <a:pt x="55190" y="51430"/>
                </a:lnTo>
                <a:lnTo>
                  <a:pt x="55190" y="51540"/>
                </a:lnTo>
                <a:lnTo>
                  <a:pt x="53880" y="51530"/>
                </a:lnTo>
                <a:lnTo>
                  <a:pt x="52420" y="51520"/>
                </a:lnTo>
                <a:lnTo>
                  <a:pt x="52140" y="51460"/>
                </a:lnTo>
                <a:lnTo>
                  <a:pt x="51750" y="51310"/>
                </a:lnTo>
                <a:lnTo>
                  <a:pt x="51750" y="51160"/>
                </a:lnTo>
                <a:lnTo>
                  <a:pt x="51620" y="50920"/>
                </a:lnTo>
                <a:lnTo>
                  <a:pt x="51400" y="50970"/>
                </a:lnTo>
                <a:lnTo>
                  <a:pt x="51210" y="50860"/>
                </a:lnTo>
                <a:lnTo>
                  <a:pt x="51180" y="50680"/>
                </a:lnTo>
                <a:lnTo>
                  <a:pt x="51120" y="50570"/>
                </a:lnTo>
                <a:lnTo>
                  <a:pt x="50680" y="50590"/>
                </a:lnTo>
                <a:lnTo>
                  <a:pt x="50190" y="50400"/>
                </a:lnTo>
                <a:lnTo>
                  <a:pt x="50030" y="50310"/>
                </a:lnTo>
                <a:lnTo>
                  <a:pt x="49870" y="50250"/>
                </a:lnTo>
                <a:lnTo>
                  <a:pt x="49680" y="50140"/>
                </a:lnTo>
                <a:lnTo>
                  <a:pt x="49460" y="49950"/>
                </a:lnTo>
                <a:lnTo>
                  <a:pt x="49170" y="49830"/>
                </a:lnTo>
                <a:lnTo>
                  <a:pt x="49090" y="49590"/>
                </a:lnTo>
                <a:lnTo>
                  <a:pt x="49280" y="49310"/>
                </a:lnTo>
                <a:lnTo>
                  <a:pt x="49440" y="49090"/>
                </a:lnTo>
                <a:lnTo>
                  <a:pt x="49500" y="48790"/>
                </a:lnTo>
                <a:lnTo>
                  <a:pt x="49620" y="48480"/>
                </a:lnTo>
                <a:lnTo>
                  <a:pt x="49740" y="48300"/>
                </a:lnTo>
                <a:lnTo>
                  <a:pt x="49740" y="47820"/>
                </a:lnTo>
                <a:lnTo>
                  <a:pt x="49750" y="47700"/>
                </a:lnTo>
                <a:lnTo>
                  <a:pt x="49990" y="47390"/>
                </a:lnTo>
                <a:lnTo>
                  <a:pt x="50180" y="47300"/>
                </a:lnTo>
                <a:lnTo>
                  <a:pt x="50360" y="47330"/>
                </a:lnTo>
                <a:lnTo>
                  <a:pt x="50610" y="47230"/>
                </a:lnTo>
                <a:lnTo>
                  <a:pt x="51110" y="46650"/>
                </a:lnTo>
                <a:lnTo>
                  <a:pt x="51420" y="46420"/>
                </a:lnTo>
                <a:lnTo>
                  <a:pt x="51680" y="46320"/>
                </a:lnTo>
                <a:lnTo>
                  <a:pt x="51920" y="46200"/>
                </a:lnTo>
                <a:lnTo>
                  <a:pt x="52100" y="46070"/>
                </a:lnTo>
                <a:lnTo>
                  <a:pt x="52250" y="45920"/>
                </a:lnTo>
                <a:lnTo>
                  <a:pt x="52470" y="45660"/>
                </a:lnTo>
                <a:lnTo>
                  <a:pt x="52900" y="45210"/>
                </a:lnTo>
                <a:lnTo>
                  <a:pt x="53040" y="45280"/>
                </a:lnTo>
                <a:lnTo>
                  <a:pt x="53240" y="45580"/>
                </a:lnTo>
                <a:lnTo>
                  <a:pt x="53360" y="45900"/>
                </a:lnTo>
                <a:lnTo>
                  <a:pt x="53670" y="45970"/>
                </a:lnTo>
                <a:lnTo>
                  <a:pt x="54050" y="45960"/>
                </a:lnTo>
                <a:lnTo>
                  <a:pt x="54280" y="46260"/>
                </a:lnTo>
                <a:lnTo>
                  <a:pt x="54480" y="46600"/>
                </a:lnTo>
                <a:lnTo>
                  <a:pt x="54700" y="46750"/>
                </a:lnTo>
                <a:lnTo>
                  <a:pt x="55070" y="46840"/>
                </a:lnTo>
                <a:lnTo>
                  <a:pt x="55350" y="47020"/>
                </a:lnTo>
                <a:lnTo>
                  <a:pt x="55750" y="47470"/>
                </a:lnTo>
                <a:lnTo>
                  <a:pt x="56010" y="47640"/>
                </a:lnTo>
                <a:lnTo>
                  <a:pt x="56340" y="47530"/>
                </a:lnTo>
                <a:lnTo>
                  <a:pt x="56690" y="47600"/>
                </a:lnTo>
                <a:lnTo>
                  <a:pt x="56820" y="47850"/>
                </a:lnTo>
                <a:lnTo>
                  <a:pt x="56820" y="48170"/>
                </a:lnTo>
                <a:lnTo>
                  <a:pt x="56980" y="48250"/>
                </a:lnTo>
                <a:lnTo>
                  <a:pt x="57220" y="48410"/>
                </a:lnTo>
                <a:lnTo>
                  <a:pt x="57420" y="48740"/>
                </a:lnTo>
                <a:lnTo>
                  <a:pt x="57600" y="48870"/>
                </a:lnTo>
                <a:lnTo>
                  <a:pt x="57900" y="49200"/>
                </a:lnTo>
                <a:lnTo>
                  <a:pt x="58590" y="49520"/>
                </a:lnTo>
                <a:lnTo>
                  <a:pt x="58890" y="49410"/>
                </a:lnTo>
                <a:lnTo>
                  <a:pt x="59070" y="49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Sissili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9750" y="47700"/>
                </a:moveTo>
                <a:lnTo>
                  <a:pt x="49740" y="47820"/>
                </a:lnTo>
                <a:lnTo>
                  <a:pt x="49740" y="48300"/>
                </a:lnTo>
                <a:lnTo>
                  <a:pt x="49620" y="48480"/>
                </a:lnTo>
                <a:lnTo>
                  <a:pt x="49500" y="48790"/>
                </a:lnTo>
                <a:lnTo>
                  <a:pt x="49440" y="49090"/>
                </a:lnTo>
                <a:lnTo>
                  <a:pt x="49280" y="49310"/>
                </a:lnTo>
                <a:lnTo>
                  <a:pt x="49090" y="49590"/>
                </a:lnTo>
                <a:lnTo>
                  <a:pt x="49170" y="49830"/>
                </a:lnTo>
                <a:lnTo>
                  <a:pt x="49460" y="49950"/>
                </a:lnTo>
                <a:lnTo>
                  <a:pt x="49680" y="50140"/>
                </a:lnTo>
                <a:lnTo>
                  <a:pt x="49870" y="50250"/>
                </a:lnTo>
                <a:lnTo>
                  <a:pt x="50030" y="50310"/>
                </a:lnTo>
                <a:lnTo>
                  <a:pt x="50190" y="50400"/>
                </a:lnTo>
                <a:lnTo>
                  <a:pt x="50680" y="50590"/>
                </a:lnTo>
                <a:lnTo>
                  <a:pt x="51120" y="50570"/>
                </a:lnTo>
                <a:lnTo>
                  <a:pt x="51180" y="50680"/>
                </a:lnTo>
                <a:lnTo>
                  <a:pt x="51210" y="50860"/>
                </a:lnTo>
                <a:lnTo>
                  <a:pt x="51400" y="50970"/>
                </a:lnTo>
                <a:lnTo>
                  <a:pt x="51620" y="50920"/>
                </a:lnTo>
                <a:lnTo>
                  <a:pt x="51750" y="51160"/>
                </a:lnTo>
                <a:lnTo>
                  <a:pt x="51750" y="51310"/>
                </a:lnTo>
                <a:lnTo>
                  <a:pt x="51680" y="51290"/>
                </a:lnTo>
                <a:lnTo>
                  <a:pt x="51650" y="51240"/>
                </a:lnTo>
                <a:lnTo>
                  <a:pt x="51650" y="51270"/>
                </a:lnTo>
                <a:lnTo>
                  <a:pt x="51640" y="51270"/>
                </a:lnTo>
                <a:lnTo>
                  <a:pt x="51500" y="51210"/>
                </a:lnTo>
                <a:lnTo>
                  <a:pt x="50240" y="51170"/>
                </a:lnTo>
                <a:lnTo>
                  <a:pt x="50230" y="51010"/>
                </a:lnTo>
                <a:lnTo>
                  <a:pt x="47950" y="51030"/>
                </a:lnTo>
                <a:lnTo>
                  <a:pt x="47960" y="51380"/>
                </a:lnTo>
                <a:lnTo>
                  <a:pt x="46670" y="51410"/>
                </a:lnTo>
                <a:lnTo>
                  <a:pt x="44940" y="51430"/>
                </a:lnTo>
                <a:lnTo>
                  <a:pt x="44610" y="51350"/>
                </a:lnTo>
                <a:lnTo>
                  <a:pt x="44350" y="51270"/>
                </a:lnTo>
                <a:lnTo>
                  <a:pt x="44060" y="51310"/>
                </a:lnTo>
                <a:lnTo>
                  <a:pt x="43660" y="51310"/>
                </a:lnTo>
                <a:lnTo>
                  <a:pt x="43040" y="51260"/>
                </a:lnTo>
                <a:lnTo>
                  <a:pt x="42870" y="51250"/>
                </a:lnTo>
                <a:lnTo>
                  <a:pt x="42490" y="51240"/>
                </a:lnTo>
                <a:lnTo>
                  <a:pt x="42140" y="51270"/>
                </a:lnTo>
                <a:lnTo>
                  <a:pt x="41890" y="51280"/>
                </a:lnTo>
                <a:lnTo>
                  <a:pt x="41570" y="51350"/>
                </a:lnTo>
                <a:lnTo>
                  <a:pt x="41390" y="51360"/>
                </a:lnTo>
                <a:lnTo>
                  <a:pt x="41150" y="51380"/>
                </a:lnTo>
                <a:lnTo>
                  <a:pt x="40990" y="51380"/>
                </a:lnTo>
                <a:lnTo>
                  <a:pt x="40880" y="51380"/>
                </a:lnTo>
                <a:lnTo>
                  <a:pt x="40680" y="51370"/>
                </a:lnTo>
                <a:lnTo>
                  <a:pt x="40300" y="51280"/>
                </a:lnTo>
                <a:lnTo>
                  <a:pt x="39820" y="51200"/>
                </a:lnTo>
                <a:lnTo>
                  <a:pt x="39300" y="51260"/>
                </a:lnTo>
                <a:lnTo>
                  <a:pt x="38840" y="51260"/>
                </a:lnTo>
                <a:lnTo>
                  <a:pt x="38630" y="51270"/>
                </a:lnTo>
                <a:lnTo>
                  <a:pt x="38320" y="51220"/>
                </a:lnTo>
                <a:lnTo>
                  <a:pt x="37910" y="51240"/>
                </a:lnTo>
                <a:lnTo>
                  <a:pt x="37860" y="51250"/>
                </a:lnTo>
                <a:lnTo>
                  <a:pt x="37820" y="51250"/>
                </a:lnTo>
                <a:lnTo>
                  <a:pt x="37750" y="51250"/>
                </a:lnTo>
                <a:lnTo>
                  <a:pt x="37690" y="51250"/>
                </a:lnTo>
                <a:lnTo>
                  <a:pt x="37510" y="51250"/>
                </a:lnTo>
                <a:lnTo>
                  <a:pt x="37200" y="51250"/>
                </a:lnTo>
                <a:lnTo>
                  <a:pt x="37160" y="51250"/>
                </a:lnTo>
                <a:lnTo>
                  <a:pt x="36700" y="51250"/>
                </a:lnTo>
                <a:lnTo>
                  <a:pt x="36710" y="51190"/>
                </a:lnTo>
                <a:lnTo>
                  <a:pt x="36810" y="51010"/>
                </a:lnTo>
                <a:lnTo>
                  <a:pt x="36970" y="50890"/>
                </a:lnTo>
                <a:lnTo>
                  <a:pt x="37360" y="50890"/>
                </a:lnTo>
                <a:lnTo>
                  <a:pt x="37510" y="50830"/>
                </a:lnTo>
                <a:lnTo>
                  <a:pt x="37590" y="50660"/>
                </a:lnTo>
                <a:lnTo>
                  <a:pt x="37660" y="50440"/>
                </a:lnTo>
                <a:lnTo>
                  <a:pt x="37700" y="50190"/>
                </a:lnTo>
                <a:lnTo>
                  <a:pt x="37570" y="49930"/>
                </a:lnTo>
                <a:lnTo>
                  <a:pt x="37350" y="49720"/>
                </a:lnTo>
                <a:lnTo>
                  <a:pt x="36810" y="49320"/>
                </a:lnTo>
                <a:lnTo>
                  <a:pt x="36590" y="49300"/>
                </a:lnTo>
                <a:lnTo>
                  <a:pt x="36340" y="49730"/>
                </a:lnTo>
                <a:lnTo>
                  <a:pt x="36200" y="49790"/>
                </a:lnTo>
                <a:lnTo>
                  <a:pt x="36060" y="49880"/>
                </a:lnTo>
                <a:lnTo>
                  <a:pt x="35950" y="49850"/>
                </a:lnTo>
                <a:lnTo>
                  <a:pt x="35960" y="49620"/>
                </a:lnTo>
                <a:lnTo>
                  <a:pt x="35870" y="48930"/>
                </a:lnTo>
                <a:lnTo>
                  <a:pt x="35780" y="48740"/>
                </a:lnTo>
                <a:lnTo>
                  <a:pt x="35820" y="48630"/>
                </a:lnTo>
                <a:lnTo>
                  <a:pt x="36020" y="48180"/>
                </a:lnTo>
                <a:lnTo>
                  <a:pt x="36200" y="47950"/>
                </a:lnTo>
                <a:lnTo>
                  <a:pt x="36480" y="47680"/>
                </a:lnTo>
                <a:lnTo>
                  <a:pt x="36790" y="47560"/>
                </a:lnTo>
                <a:lnTo>
                  <a:pt x="37090" y="47630"/>
                </a:lnTo>
                <a:lnTo>
                  <a:pt x="37440" y="47680"/>
                </a:lnTo>
                <a:lnTo>
                  <a:pt x="37850" y="47690"/>
                </a:lnTo>
                <a:lnTo>
                  <a:pt x="38120" y="47480"/>
                </a:lnTo>
                <a:lnTo>
                  <a:pt x="38330" y="47250"/>
                </a:lnTo>
                <a:lnTo>
                  <a:pt x="38630" y="47200"/>
                </a:lnTo>
                <a:lnTo>
                  <a:pt x="38830" y="47100"/>
                </a:lnTo>
                <a:lnTo>
                  <a:pt x="38990" y="46920"/>
                </a:lnTo>
                <a:lnTo>
                  <a:pt x="38980" y="46660"/>
                </a:lnTo>
                <a:lnTo>
                  <a:pt x="38780" y="46440"/>
                </a:lnTo>
                <a:lnTo>
                  <a:pt x="37850" y="45860"/>
                </a:lnTo>
                <a:lnTo>
                  <a:pt x="37530" y="45600"/>
                </a:lnTo>
                <a:lnTo>
                  <a:pt x="37370" y="45430"/>
                </a:lnTo>
                <a:lnTo>
                  <a:pt x="37310" y="44670"/>
                </a:lnTo>
                <a:lnTo>
                  <a:pt x="37240" y="44420"/>
                </a:lnTo>
                <a:lnTo>
                  <a:pt x="37200" y="44330"/>
                </a:lnTo>
                <a:lnTo>
                  <a:pt x="37450" y="44300"/>
                </a:lnTo>
                <a:lnTo>
                  <a:pt x="38200" y="44310"/>
                </a:lnTo>
                <a:lnTo>
                  <a:pt x="38330" y="44030"/>
                </a:lnTo>
                <a:lnTo>
                  <a:pt x="38330" y="43450"/>
                </a:lnTo>
                <a:lnTo>
                  <a:pt x="38440" y="42970"/>
                </a:lnTo>
                <a:lnTo>
                  <a:pt x="38640" y="42560"/>
                </a:lnTo>
                <a:lnTo>
                  <a:pt x="38850" y="42210"/>
                </a:lnTo>
                <a:lnTo>
                  <a:pt x="39140" y="41990"/>
                </a:lnTo>
                <a:lnTo>
                  <a:pt x="40210" y="41380"/>
                </a:lnTo>
                <a:lnTo>
                  <a:pt x="40630" y="41240"/>
                </a:lnTo>
                <a:lnTo>
                  <a:pt x="41000" y="41200"/>
                </a:lnTo>
                <a:lnTo>
                  <a:pt x="41810" y="40960"/>
                </a:lnTo>
                <a:lnTo>
                  <a:pt x="42110" y="40910"/>
                </a:lnTo>
                <a:lnTo>
                  <a:pt x="42260" y="40820"/>
                </a:lnTo>
                <a:lnTo>
                  <a:pt x="42360" y="41200"/>
                </a:lnTo>
                <a:lnTo>
                  <a:pt x="42430" y="41820"/>
                </a:lnTo>
                <a:lnTo>
                  <a:pt x="42370" y="41970"/>
                </a:lnTo>
                <a:lnTo>
                  <a:pt x="42350" y="42170"/>
                </a:lnTo>
                <a:lnTo>
                  <a:pt x="42470" y="42450"/>
                </a:lnTo>
                <a:lnTo>
                  <a:pt x="42490" y="42710"/>
                </a:lnTo>
                <a:lnTo>
                  <a:pt x="42450" y="42970"/>
                </a:lnTo>
                <a:lnTo>
                  <a:pt x="42210" y="43090"/>
                </a:lnTo>
                <a:lnTo>
                  <a:pt x="41730" y="43080"/>
                </a:lnTo>
                <a:lnTo>
                  <a:pt x="41300" y="43000"/>
                </a:lnTo>
                <a:lnTo>
                  <a:pt x="41110" y="43040"/>
                </a:lnTo>
                <a:lnTo>
                  <a:pt x="41000" y="44410"/>
                </a:lnTo>
                <a:lnTo>
                  <a:pt x="41010" y="44770"/>
                </a:lnTo>
                <a:lnTo>
                  <a:pt x="41160" y="45090"/>
                </a:lnTo>
                <a:lnTo>
                  <a:pt x="41440" y="45320"/>
                </a:lnTo>
                <a:lnTo>
                  <a:pt x="41730" y="45430"/>
                </a:lnTo>
                <a:lnTo>
                  <a:pt x="42290" y="45400"/>
                </a:lnTo>
                <a:lnTo>
                  <a:pt x="42590" y="45430"/>
                </a:lnTo>
                <a:lnTo>
                  <a:pt x="42830" y="45570"/>
                </a:lnTo>
                <a:lnTo>
                  <a:pt x="43040" y="45760"/>
                </a:lnTo>
                <a:lnTo>
                  <a:pt x="43170" y="45900"/>
                </a:lnTo>
                <a:lnTo>
                  <a:pt x="43180" y="45960"/>
                </a:lnTo>
                <a:lnTo>
                  <a:pt x="43190" y="46120"/>
                </a:lnTo>
                <a:lnTo>
                  <a:pt x="43260" y="46440"/>
                </a:lnTo>
                <a:lnTo>
                  <a:pt x="43440" y="46780"/>
                </a:lnTo>
                <a:lnTo>
                  <a:pt x="43670" y="47070"/>
                </a:lnTo>
                <a:lnTo>
                  <a:pt x="43900" y="47280"/>
                </a:lnTo>
                <a:lnTo>
                  <a:pt x="44130" y="47420"/>
                </a:lnTo>
                <a:lnTo>
                  <a:pt x="44390" y="47520"/>
                </a:lnTo>
                <a:lnTo>
                  <a:pt x="44530" y="47710"/>
                </a:lnTo>
                <a:lnTo>
                  <a:pt x="44580" y="47920"/>
                </a:lnTo>
                <a:lnTo>
                  <a:pt x="44770" y="48040"/>
                </a:lnTo>
                <a:lnTo>
                  <a:pt x="45000" y="48100"/>
                </a:lnTo>
                <a:lnTo>
                  <a:pt x="45190" y="48120"/>
                </a:lnTo>
                <a:lnTo>
                  <a:pt x="45310" y="48050"/>
                </a:lnTo>
                <a:lnTo>
                  <a:pt x="45440" y="47770"/>
                </a:lnTo>
                <a:lnTo>
                  <a:pt x="45610" y="47570"/>
                </a:lnTo>
                <a:lnTo>
                  <a:pt x="45950" y="47280"/>
                </a:lnTo>
                <a:lnTo>
                  <a:pt x="46500" y="47420"/>
                </a:lnTo>
                <a:lnTo>
                  <a:pt x="46600" y="47530"/>
                </a:lnTo>
                <a:lnTo>
                  <a:pt x="46640" y="47720"/>
                </a:lnTo>
                <a:lnTo>
                  <a:pt x="46760" y="47880"/>
                </a:lnTo>
                <a:lnTo>
                  <a:pt x="46960" y="48070"/>
                </a:lnTo>
                <a:lnTo>
                  <a:pt x="47250" y="48110"/>
                </a:lnTo>
                <a:lnTo>
                  <a:pt x="47460" y="48010"/>
                </a:lnTo>
                <a:lnTo>
                  <a:pt x="47650" y="47890"/>
                </a:lnTo>
                <a:lnTo>
                  <a:pt x="47970" y="47640"/>
                </a:lnTo>
                <a:lnTo>
                  <a:pt x="48200" y="47350"/>
                </a:lnTo>
                <a:lnTo>
                  <a:pt x="48510" y="47180"/>
                </a:lnTo>
                <a:lnTo>
                  <a:pt x="48720" y="47160"/>
                </a:lnTo>
                <a:lnTo>
                  <a:pt x="48890" y="47160"/>
                </a:lnTo>
                <a:lnTo>
                  <a:pt x="49200" y="47230"/>
                </a:lnTo>
                <a:lnTo>
                  <a:pt x="49320" y="47390"/>
                </a:lnTo>
                <a:lnTo>
                  <a:pt x="49380" y="47520"/>
                </a:lnTo>
                <a:lnTo>
                  <a:pt x="49750" y="47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Iob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4340" y="54930"/>
                </a:moveTo>
                <a:lnTo>
                  <a:pt x="34280" y="54970"/>
                </a:lnTo>
                <a:lnTo>
                  <a:pt x="34120" y="55010"/>
                </a:lnTo>
                <a:lnTo>
                  <a:pt x="33870" y="55010"/>
                </a:lnTo>
                <a:lnTo>
                  <a:pt x="33740" y="54900"/>
                </a:lnTo>
                <a:lnTo>
                  <a:pt x="33670" y="54710"/>
                </a:lnTo>
                <a:lnTo>
                  <a:pt x="33480" y="54490"/>
                </a:lnTo>
                <a:lnTo>
                  <a:pt x="33190" y="54470"/>
                </a:lnTo>
                <a:lnTo>
                  <a:pt x="32920" y="54510"/>
                </a:lnTo>
                <a:lnTo>
                  <a:pt x="32900" y="54430"/>
                </a:lnTo>
                <a:lnTo>
                  <a:pt x="32740" y="54360"/>
                </a:lnTo>
                <a:lnTo>
                  <a:pt x="32660" y="54240"/>
                </a:lnTo>
                <a:lnTo>
                  <a:pt x="32620" y="54080"/>
                </a:lnTo>
                <a:lnTo>
                  <a:pt x="32510" y="53960"/>
                </a:lnTo>
                <a:lnTo>
                  <a:pt x="32360" y="53920"/>
                </a:lnTo>
                <a:lnTo>
                  <a:pt x="31920" y="53900"/>
                </a:lnTo>
                <a:lnTo>
                  <a:pt x="31590" y="53930"/>
                </a:lnTo>
                <a:lnTo>
                  <a:pt x="31470" y="54080"/>
                </a:lnTo>
                <a:lnTo>
                  <a:pt x="31330" y="54010"/>
                </a:lnTo>
                <a:lnTo>
                  <a:pt x="31350" y="53780"/>
                </a:lnTo>
                <a:lnTo>
                  <a:pt x="31440" y="53540"/>
                </a:lnTo>
                <a:lnTo>
                  <a:pt x="31380" y="53400"/>
                </a:lnTo>
                <a:lnTo>
                  <a:pt x="31230" y="53300"/>
                </a:lnTo>
                <a:lnTo>
                  <a:pt x="31330" y="53070"/>
                </a:lnTo>
                <a:lnTo>
                  <a:pt x="31700" y="52930"/>
                </a:lnTo>
                <a:lnTo>
                  <a:pt x="31590" y="52360"/>
                </a:lnTo>
                <a:lnTo>
                  <a:pt x="31740" y="51920"/>
                </a:lnTo>
                <a:lnTo>
                  <a:pt x="31820" y="51780"/>
                </a:lnTo>
                <a:lnTo>
                  <a:pt x="31860" y="51600"/>
                </a:lnTo>
                <a:lnTo>
                  <a:pt x="31890" y="51370"/>
                </a:lnTo>
                <a:lnTo>
                  <a:pt x="32040" y="51070"/>
                </a:lnTo>
                <a:lnTo>
                  <a:pt x="32120" y="50770"/>
                </a:lnTo>
                <a:lnTo>
                  <a:pt x="32030" y="50530"/>
                </a:lnTo>
                <a:lnTo>
                  <a:pt x="32010" y="50280"/>
                </a:lnTo>
                <a:lnTo>
                  <a:pt x="32110" y="50050"/>
                </a:lnTo>
                <a:lnTo>
                  <a:pt x="32200" y="49660"/>
                </a:lnTo>
                <a:lnTo>
                  <a:pt x="32160" y="49390"/>
                </a:lnTo>
                <a:lnTo>
                  <a:pt x="31730" y="49240"/>
                </a:lnTo>
                <a:lnTo>
                  <a:pt x="31270" y="49180"/>
                </a:lnTo>
                <a:lnTo>
                  <a:pt x="30650" y="49290"/>
                </a:lnTo>
                <a:lnTo>
                  <a:pt x="30300" y="49380"/>
                </a:lnTo>
                <a:lnTo>
                  <a:pt x="30050" y="49470"/>
                </a:lnTo>
                <a:lnTo>
                  <a:pt x="30100" y="49350"/>
                </a:lnTo>
                <a:lnTo>
                  <a:pt x="30190" y="48790"/>
                </a:lnTo>
                <a:lnTo>
                  <a:pt x="30270" y="48600"/>
                </a:lnTo>
                <a:lnTo>
                  <a:pt x="30420" y="48370"/>
                </a:lnTo>
                <a:lnTo>
                  <a:pt x="30900" y="47790"/>
                </a:lnTo>
                <a:lnTo>
                  <a:pt x="31250" y="47510"/>
                </a:lnTo>
                <a:lnTo>
                  <a:pt x="31720" y="47380"/>
                </a:lnTo>
                <a:lnTo>
                  <a:pt x="32020" y="47500"/>
                </a:lnTo>
                <a:lnTo>
                  <a:pt x="32200" y="47660"/>
                </a:lnTo>
                <a:lnTo>
                  <a:pt x="32570" y="47610"/>
                </a:lnTo>
                <a:lnTo>
                  <a:pt x="33030" y="47460"/>
                </a:lnTo>
                <a:lnTo>
                  <a:pt x="33470" y="47490"/>
                </a:lnTo>
                <a:lnTo>
                  <a:pt x="33770" y="47650"/>
                </a:lnTo>
                <a:lnTo>
                  <a:pt x="34240" y="47740"/>
                </a:lnTo>
                <a:lnTo>
                  <a:pt x="34660" y="47890"/>
                </a:lnTo>
                <a:lnTo>
                  <a:pt x="35050" y="48070"/>
                </a:lnTo>
                <a:lnTo>
                  <a:pt x="35150" y="48110"/>
                </a:lnTo>
                <a:lnTo>
                  <a:pt x="35030" y="48290"/>
                </a:lnTo>
                <a:lnTo>
                  <a:pt x="34920" y="48540"/>
                </a:lnTo>
                <a:lnTo>
                  <a:pt x="35040" y="48650"/>
                </a:lnTo>
                <a:lnTo>
                  <a:pt x="35550" y="48670"/>
                </a:lnTo>
                <a:lnTo>
                  <a:pt x="35780" y="48740"/>
                </a:lnTo>
                <a:lnTo>
                  <a:pt x="35870" y="48930"/>
                </a:lnTo>
                <a:lnTo>
                  <a:pt x="35960" y="49620"/>
                </a:lnTo>
                <a:lnTo>
                  <a:pt x="35950" y="49850"/>
                </a:lnTo>
                <a:lnTo>
                  <a:pt x="36060" y="49880"/>
                </a:lnTo>
                <a:lnTo>
                  <a:pt x="36200" y="49790"/>
                </a:lnTo>
                <a:lnTo>
                  <a:pt x="36340" y="49730"/>
                </a:lnTo>
                <a:lnTo>
                  <a:pt x="36590" y="49300"/>
                </a:lnTo>
                <a:lnTo>
                  <a:pt x="36810" y="49320"/>
                </a:lnTo>
                <a:lnTo>
                  <a:pt x="37350" y="49720"/>
                </a:lnTo>
                <a:lnTo>
                  <a:pt x="37570" y="49930"/>
                </a:lnTo>
                <a:lnTo>
                  <a:pt x="37700" y="50190"/>
                </a:lnTo>
                <a:lnTo>
                  <a:pt x="37660" y="50440"/>
                </a:lnTo>
                <a:lnTo>
                  <a:pt x="37590" y="50660"/>
                </a:lnTo>
                <a:lnTo>
                  <a:pt x="37510" y="50830"/>
                </a:lnTo>
                <a:lnTo>
                  <a:pt x="37360" y="50890"/>
                </a:lnTo>
                <a:lnTo>
                  <a:pt x="36970" y="50890"/>
                </a:lnTo>
                <a:lnTo>
                  <a:pt x="36810" y="51010"/>
                </a:lnTo>
                <a:lnTo>
                  <a:pt x="36710" y="51190"/>
                </a:lnTo>
                <a:lnTo>
                  <a:pt x="36700" y="51250"/>
                </a:lnTo>
                <a:lnTo>
                  <a:pt x="36690" y="51250"/>
                </a:lnTo>
                <a:lnTo>
                  <a:pt x="36520" y="51250"/>
                </a:lnTo>
                <a:lnTo>
                  <a:pt x="36390" y="51250"/>
                </a:lnTo>
                <a:lnTo>
                  <a:pt x="36340" y="51250"/>
                </a:lnTo>
                <a:lnTo>
                  <a:pt x="36300" y="51260"/>
                </a:lnTo>
                <a:lnTo>
                  <a:pt x="36260" y="51280"/>
                </a:lnTo>
                <a:lnTo>
                  <a:pt x="36230" y="51300"/>
                </a:lnTo>
                <a:lnTo>
                  <a:pt x="36200" y="51330"/>
                </a:lnTo>
                <a:lnTo>
                  <a:pt x="36180" y="51380"/>
                </a:lnTo>
                <a:lnTo>
                  <a:pt x="36190" y="51430"/>
                </a:lnTo>
                <a:lnTo>
                  <a:pt x="36150" y="51420"/>
                </a:lnTo>
                <a:lnTo>
                  <a:pt x="36080" y="51420"/>
                </a:lnTo>
                <a:lnTo>
                  <a:pt x="36030" y="51420"/>
                </a:lnTo>
                <a:lnTo>
                  <a:pt x="35980" y="51430"/>
                </a:lnTo>
                <a:lnTo>
                  <a:pt x="35760" y="51430"/>
                </a:lnTo>
                <a:lnTo>
                  <a:pt x="35690" y="51430"/>
                </a:lnTo>
                <a:lnTo>
                  <a:pt x="35630" y="51430"/>
                </a:lnTo>
                <a:lnTo>
                  <a:pt x="35510" y="51430"/>
                </a:lnTo>
                <a:lnTo>
                  <a:pt x="35470" y="51430"/>
                </a:lnTo>
                <a:lnTo>
                  <a:pt x="35430" y="51430"/>
                </a:lnTo>
                <a:lnTo>
                  <a:pt x="35430" y="51480"/>
                </a:lnTo>
                <a:lnTo>
                  <a:pt x="35430" y="51500"/>
                </a:lnTo>
                <a:lnTo>
                  <a:pt x="35420" y="51550"/>
                </a:lnTo>
                <a:lnTo>
                  <a:pt x="35410" y="51590"/>
                </a:lnTo>
                <a:lnTo>
                  <a:pt x="35400" y="51630"/>
                </a:lnTo>
                <a:lnTo>
                  <a:pt x="35400" y="51670"/>
                </a:lnTo>
                <a:lnTo>
                  <a:pt x="35390" y="51690"/>
                </a:lnTo>
                <a:lnTo>
                  <a:pt x="35390" y="51710"/>
                </a:lnTo>
                <a:lnTo>
                  <a:pt x="35380" y="51750"/>
                </a:lnTo>
                <a:lnTo>
                  <a:pt x="35360" y="51800"/>
                </a:lnTo>
                <a:lnTo>
                  <a:pt x="35360" y="51850"/>
                </a:lnTo>
                <a:lnTo>
                  <a:pt x="35370" y="51900"/>
                </a:lnTo>
                <a:lnTo>
                  <a:pt x="35390" y="51940"/>
                </a:lnTo>
                <a:lnTo>
                  <a:pt x="35440" y="51980"/>
                </a:lnTo>
                <a:lnTo>
                  <a:pt x="35480" y="52010"/>
                </a:lnTo>
                <a:lnTo>
                  <a:pt x="35510" y="52040"/>
                </a:lnTo>
                <a:lnTo>
                  <a:pt x="35540" y="52060"/>
                </a:lnTo>
                <a:lnTo>
                  <a:pt x="35570" y="52090"/>
                </a:lnTo>
                <a:lnTo>
                  <a:pt x="35590" y="52140"/>
                </a:lnTo>
                <a:lnTo>
                  <a:pt x="35620" y="52230"/>
                </a:lnTo>
                <a:lnTo>
                  <a:pt x="35620" y="52260"/>
                </a:lnTo>
                <a:lnTo>
                  <a:pt x="35630" y="52290"/>
                </a:lnTo>
                <a:lnTo>
                  <a:pt x="35630" y="52340"/>
                </a:lnTo>
                <a:lnTo>
                  <a:pt x="35620" y="52380"/>
                </a:lnTo>
                <a:lnTo>
                  <a:pt x="35600" y="52420"/>
                </a:lnTo>
                <a:lnTo>
                  <a:pt x="35570" y="52460"/>
                </a:lnTo>
                <a:lnTo>
                  <a:pt x="35550" y="52490"/>
                </a:lnTo>
                <a:lnTo>
                  <a:pt x="35520" y="52530"/>
                </a:lnTo>
                <a:lnTo>
                  <a:pt x="35500" y="52560"/>
                </a:lnTo>
                <a:lnTo>
                  <a:pt x="35470" y="52610"/>
                </a:lnTo>
                <a:lnTo>
                  <a:pt x="35440" y="52670"/>
                </a:lnTo>
                <a:lnTo>
                  <a:pt x="35420" y="52700"/>
                </a:lnTo>
                <a:lnTo>
                  <a:pt x="35380" y="52740"/>
                </a:lnTo>
                <a:lnTo>
                  <a:pt x="35310" y="52750"/>
                </a:lnTo>
                <a:lnTo>
                  <a:pt x="35240" y="52750"/>
                </a:lnTo>
                <a:lnTo>
                  <a:pt x="35190" y="52750"/>
                </a:lnTo>
                <a:lnTo>
                  <a:pt x="35140" y="52760"/>
                </a:lnTo>
                <a:lnTo>
                  <a:pt x="35090" y="52790"/>
                </a:lnTo>
                <a:lnTo>
                  <a:pt x="35080" y="52830"/>
                </a:lnTo>
                <a:lnTo>
                  <a:pt x="35070" y="52860"/>
                </a:lnTo>
                <a:lnTo>
                  <a:pt x="35060" y="52900"/>
                </a:lnTo>
                <a:lnTo>
                  <a:pt x="35070" y="52970"/>
                </a:lnTo>
                <a:lnTo>
                  <a:pt x="35090" y="53020"/>
                </a:lnTo>
                <a:lnTo>
                  <a:pt x="35100" y="53060"/>
                </a:lnTo>
                <a:lnTo>
                  <a:pt x="35090" y="53070"/>
                </a:lnTo>
                <a:lnTo>
                  <a:pt x="35000" y="53310"/>
                </a:lnTo>
                <a:lnTo>
                  <a:pt x="34990" y="53330"/>
                </a:lnTo>
                <a:lnTo>
                  <a:pt x="34960" y="53370"/>
                </a:lnTo>
                <a:lnTo>
                  <a:pt x="34930" y="53400"/>
                </a:lnTo>
                <a:lnTo>
                  <a:pt x="34920" y="53440"/>
                </a:lnTo>
                <a:lnTo>
                  <a:pt x="34910" y="53480"/>
                </a:lnTo>
                <a:lnTo>
                  <a:pt x="34910" y="53520"/>
                </a:lnTo>
                <a:lnTo>
                  <a:pt x="34910" y="53570"/>
                </a:lnTo>
                <a:lnTo>
                  <a:pt x="34910" y="53640"/>
                </a:lnTo>
                <a:lnTo>
                  <a:pt x="34910" y="53690"/>
                </a:lnTo>
                <a:lnTo>
                  <a:pt x="34900" y="53740"/>
                </a:lnTo>
                <a:lnTo>
                  <a:pt x="34880" y="53810"/>
                </a:lnTo>
                <a:lnTo>
                  <a:pt x="34850" y="53870"/>
                </a:lnTo>
                <a:lnTo>
                  <a:pt x="34820" y="53920"/>
                </a:lnTo>
                <a:lnTo>
                  <a:pt x="34800" y="53970"/>
                </a:lnTo>
                <a:lnTo>
                  <a:pt x="34800" y="53980"/>
                </a:lnTo>
                <a:lnTo>
                  <a:pt x="34680" y="54170"/>
                </a:lnTo>
                <a:lnTo>
                  <a:pt x="34660" y="54340"/>
                </a:lnTo>
                <a:lnTo>
                  <a:pt x="34650" y="54350"/>
                </a:lnTo>
                <a:lnTo>
                  <a:pt x="34610" y="54400"/>
                </a:lnTo>
                <a:lnTo>
                  <a:pt x="34570" y="54440"/>
                </a:lnTo>
                <a:lnTo>
                  <a:pt x="34550" y="54470"/>
                </a:lnTo>
                <a:lnTo>
                  <a:pt x="34520" y="54500"/>
                </a:lnTo>
                <a:lnTo>
                  <a:pt x="34490" y="54530"/>
                </a:lnTo>
                <a:lnTo>
                  <a:pt x="34460" y="54560"/>
                </a:lnTo>
                <a:lnTo>
                  <a:pt x="34400" y="54610"/>
                </a:lnTo>
                <a:lnTo>
                  <a:pt x="34370" y="54630"/>
                </a:lnTo>
                <a:lnTo>
                  <a:pt x="34330" y="54660"/>
                </a:lnTo>
                <a:lnTo>
                  <a:pt x="34300" y="54680"/>
                </a:lnTo>
                <a:lnTo>
                  <a:pt x="34250" y="54710"/>
                </a:lnTo>
                <a:lnTo>
                  <a:pt x="34230" y="54770"/>
                </a:lnTo>
                <a:lnTo>
                  <a:pt x="34220" y="54830"/>
                </a:lnTo>
                <a:lnTo>
                  <a:pt x="34220" y="54880"/>
                </a:lnTo>
                <a:lnTo>
                  <a:pt x="34260" y="54890"/>
                </a:lnTo>
                <a:lnTo>
                  <a:pt x="34300" y="54920"/>
                </a:lnTo>
                <a:lnTo>
                  <a:pt x="34340" y="54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Balé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7200" y="44330"/>
                </a:moveTo>
                <a:lnTo>
                  <a:pt x="37240" y="44420"/>
                </a:lnTo>
                <a:lnTo>
                  <a:pt x="37310" y="44670"/>
                </a:lnTo>
                <a:lnTo>
                  <a:pt x="37370" y="45430"/>
                </a:lnTo>
                <a:lnTo>
                  <a:pt x="37530" y="45600"/>
                </a:lnTo>
                <a:lnTo>
                  <a:pt x="37850" y="45860"/>
                </a:lnTo>
                <a:lnTo>
                  <a:pt x="38780" y="46440"/>
                </a:lnTo>
                <a:lnTo>
                  <a:pt x="38980" y="46660"/>
                </a:lnTo>
                <a:lnTo>
                  <a:pt x="38990" y="46920"/>
                </a:lnTo>
                <a:lnTo>
                  <a:pt x="38830" y="47100"/>
                </a:lnTo>
                <a:lnTo>
                  <a:pt x="38630" y="47200"/>
                </a:lnTo>
                <a:lnTo>
                  <a:pt x="38330" y="47250"/>
                </a:lnTo>
                <a:lnTo>
                  <a:pt x="38120" y="47480"/>
                </a:lnTo>
                <a:lnTo>
                  <a:pt x="37850" y="47690"/>
                </a:lnTo>
                <a:lnTo>
                  <a:pt x="37440" y="47680"/>
                </a:lnTo>
                <a:lnTo>
                  <a:pt x="37090" y="47630"/>
                </a:lnTo>
                <a:lnTo>
                  <a:pt x="36790" y="47560"/>
                </a:lnTo>
                <a:lnTo>
                  <a:pt x="36480" y="47680"/>
                </a:lnTo>
                <a:lnTo>
                  <a:pt x="36200" y="47950"/>
                </a:lnTo>
                <a:lnTo>
                  <a:pt x="36020" y="48180"/>
                </a:lnTo>
                <a:lnTo>
                  <a:pt x="35820" y="48630"/>
                </a:lnTo>
                <a:lnTo>
                  <a:pt x="35780" y="48740"/>
                </a:lnTo>
                <a:lnTo>
                  <a:pt x="35550" y="48670"/>
                </a:lnTo>
                <a:lnTo>
                  <a:pt x="35040" y="48650"/>
                </a:lnTo>
                <a:lnTo>
                  <a:pt x="34920" y="48540"/>
                </a:lnTo>
                <a:lnTo>
                  <a:pt x="35030" y="48290"/>
                </a:lnTo>
                <a:lnTo>
                  <a:pt x="35150" y="48110"/>
                </a:lnTo>
                <a:lnTo>
                  <a:pt x="35320" y="47850"/>
                </a:lnTo>
                <a:lnTo>
                  <a:pt x="35350" y="47710"/>
                </a:lnTo>
                <a:lnTo>
                  <a:pt x="35320" y="47330"/>
                </a:lnTo>
                <a:lnTo>
                  <a:pt x="35350" y="47200"/>
                </a:lnTo>
                <a:lnTo>
                  <a:pt x="35460" y="46970"/>
                </a:lnTo>
                <a:lnTo>
                  <a:pt x="35480" y="46850"/>
                </a:lnTo>
                <a:lnTo>
                  <a:pt x="35500" y="46440"/>
                </a:lnTo>
                <a:lnTo>
                  <a:pt x="35480" y="46320"/>
                </a:lnTo>
                <a:lnTo>
                  <a:pt x="35420" y="46210"/>
                </a:lnTo>
                <a:lnTo>
                  <a:pt x="35280" y="46030"/>
                </a:lnTo>
                <a:lnTo>
                  <a:pt x="35240" y="45930"/>
                </a:lnTo>
                <a:lnTo>
                  <a:pt x="35440" y="45750"/>
                </a:lnTo>
                <a:lnTo>
                  <a:pt x="35480" y="45690"/>
                </a:lnTo>
                <a:lnTo>
                  <a:pt x="35500" y="45570"/>
                </a:lnTo>
                <a:lnTo>
                  <a:pt x="35490" y="45400"/>
                </a:lnTo>
                <a:lnTo>
                  <a:pt x="35260" y="45230"/>
                </a:lnTo>
                <a:lnTo>
                  <a:pt x="35110" y="45140"/>
                </a:lnTo>
                <a:lnTo>
                  <a:pt x="34970" y="45140"/>
                </a:lnTo>
                <a:lnTo>
                  <a:pt x="34920" y="45260"/>
                </a:lnTo>
                <a:lnTo>
                  <a:pt x="34840" y="45340"/>
                </a:lnTo>
                <a:lnTo>
                  <a:pt x="34690" y="45290"/>
                </a:lnTo>
                <a:lnTo>
                  <a:pt x="34500" y="45160"/>
                </a:lnTo>
                <a:lnTo>
                  <a:pt x="34330" y="45110"/>
                </a:lnTo>
                <a:lnTo>
                  <a:pt x="34180" y="45170"/>
                </a:lnTo>
                <a:lnTo>
                  <a:pt x="33970" y="45220"/>
                </a:lnTo>
                <a:lnTo>
                  <a:pt x="33750" y="45150"/>
                </a:lnTo>
                <a:lnTo>
                  <a:pt x="33540" y="44950"/>
                </a:lnTo>
                <a:lnTo>
                  <a:pt x="33230" y="44780"/>
                </a:lnTo>
                <a:lnTo>
                  <a:pt x="32950" y="44750"/>
                </a:lnTo>
                <a:lnTo>
                  <a:pt x="32790" y="44800"/>
                </a:lnTo>
                <a:lnTo>
                  <a:pt x="32660" y="44880"/>
                </a:lnTo>
                <a:lnTo>
                  <a:pt x="32280" y="45190"/>
                </a:lnTo>
                <a:lnTo>
                  <a:pt x="32020" y="45340"/>
                </a:lnTo>
                <a:lnTo>
                  <a:pt x="31750" y="45420"/>
                </a:lnTo>
                <a:lnTo>
                  <a:pt x="31500" y="45570"/>
                </a:lnTo>
                <a:lnTo>
                  <a:pt x="31260" y="45820"/>
                </a:lnTo>
                <a:lnTo>
                  <a:pt x="31060" y="45880"/>
                </a:lnTo>
                <a:lnTo>
                  <a:pt x="30880" y="45790"/>
                </a:lnTo>
                <a:lnTo>
                  <a:pt x="30640" y="45990"/>
                </a:lnTo>
                <a:lnTo>
                  <a:pt x="30340" y="46100"/>
                </a:lnTo>
                <a:lnTo>
                  <a:pt x="30110" y="45860"/>
                </a:lnTo>
                <a:lnTo>
                  <a:pt x="30030" y="45590"/>
                </a:lnTo>
                <a:lnTo>
                  <a:pt x="30040" y="45160"/>
                </a:lnTo>
                <a:lnTo>
                  <a:pt x="29970" y="45080"/>
                </a:lnTo>
                <a:lnTo>
                  <a:pt x="29750" y="45010"/>
                </a:lnTo>
                <a:lnTo>
                  <a:pt x="29480" y="44970"/>
                </a:lnTo>
                <a:lnTo>
                  <a:pt x="29310" y="44860"/>
                </a:lnTo>
                <a:lnTo>
                  <a:pt x="29160" y="44690"/>
                </a:lnTo>
                <a:lnTo>
                  <a:pt x="28790" y="44590"/>
                </a:lnTo>
                <a:lnTo>
                  <a:pt x="28700" y="44440"/>
                </a:lnTo>
                <a:lnTo>
                  <a:pt x="28950" y="43770"/>
                </a:lnTo>
                <a:lnTo>
                  <a:pt x="29030" y="43620"/>
                </a:lnTo>
                <a:lnTo>
                  <a:pt x="28980" y="43530"/>
                </a:lnTo>
                <a:lnTo>
                  <a:pt x="28770" y="43420"/>
                </a:lnTo>
                <a:lnTo>
                  <a:pt x="28400" y="43270"/>
                </a:lnTo>
                <a:lnTo>
                  <a:pt x="27690" y="43140"/>
                </a:lnTo>
                <a:lnTo>
                  <a:pt x="27260" y="42930"/>
                </a:lnTo>
                <a:lnTo>
                  <a:pt x="26780" y="42610"/>
                </a:lnTo>
                <a:lnTo>
                  <a:pt x="26760" y="42450"/>
                </a:lnTo>
                <a:lnTo>
                  <a:pt x="26660" y="42250"/>
                </a:lnTo>
                <a:lnTo>
                  <a:pt x="26530" y="42150"/>
                </a:lnTo>
                <a:lnTo>
                  <a:pt x="26490" y="42010"/>
                </a:lnTo>
                <a:lnTo>
                  <a:pt x="26660" y="41670"/>
                </a:lnTo>
                <a:lnTo>
                  <a:pt x="26690" y="41400"/>
                </a:lnTo>
                <a:lnTo>
                  <a:pt x="26800" y="41210"/>
                </a:lnTo>
                <a:lnTo>
                  <a:pt x="26940" y="41070"/>
                </a:lnTo>
                <a:lnTo>
                  <a:pt x="27130" y="40970"/>
                </a:lnTo>
                <a:lnTo>
                  <a:pt x="27460" y="40930"/>
                </a:lnTo>
                <a:lnTo>
                  <a:pt x="27680" y="40780"/>
                </a:lnTo>
                <a:lnTo>
                  <a:pt x="27840" y="40640"/>
                </a:lnTo>
                <a:lnTo>
                  <a:pt x="27930" y="40440"/>
                </a:lnTo>
                <a:lnTo>
                  <a:pt x="27870" y="40160"/>
                </a:lnTo>
                <a:lnTo>
                  <a:pt x="27900" y="40030"/>
                </a:lnTo>
                <a:lnTo>
                  <a:pt x="28850" y="39860"/>
                </a:lnTo>
                <a:lnTo>
                  <a:pt x="29140" y="39890"/>
                </a:lnTo>
                <a:lnTo>
                  <a:pt x="29240" y="39940"/>
                </a:lnTo>
                <a:lnTo>
                  <a:pt x="29420" y="39890"/>
                </a:lnTo>
                <a:lnTo>
                  <a:pt x="30090" y="40240"/>
                </a:lnTo>
                <a:lnTo>
                  <a:pt x="30180" y="40540"/>
                </a:lnTo>
                <a:lnTo>
                  <a:pt x="30180" y="40880"/>
                </a:lnTo>
                <a:lnTo>
                  <a:pt x="30400" y="41070"/>
                </a:lnTo>
                <a:lnTo>
                  <a:pt x="30720" y="41120"/>
                </a:lnTo>
                <a:lnTo>
                  <a:pt x="30960" y="40940"/>
                </a:lnTo>
                <a:lnTo>
                  <a:pt x="31280" y="40850"/>
                </a:lnTo>
                <a:lnTo>
                  <a:pt x="31970" y="41220"/>
                </a:lnTo>
                <a:lnTo>
                  <a:pt x="32250" y="41180"/>
                </a:lnTo>
                <a:lnTo>
                  <a:pt x="32450" y="41050"/>
                </a:lnTo>
                <a:lnTo>
                  <a:pt x="32430" y="40820"/>
                </a:lnTo>
                <a:lnTo>
                  <a:pt x="32330" y="40480"/>
                </a:lnTo>
                <a:lnTo>
                  <a:pt x="32120" y="40280"/>
                </a:lnTo>
                <a:lnTo>
                  <a:pt x="31690" y="40250"/>
                </a:lnTo>
                <a:lnTo>
                  <a:pt x="31450" y="40120"/>
                </a:lnTo>
                <a:lnTo>
                  <a:pt x="31320" y="39860"/>
                </a:lnTo>
                <a:lnTo>
                  <a:pt x="31040" y="39620"/>
                </a:lnTo>
                <a:lnTo>
                  <a:pt x="30900" y="39410"/>
                </a:lnTo>
                <a:lnTo>
                  <a:pt x="30930" y="38800"/>
                </a:lnTo>
                <a:lnTo>
                  <a:pt x="31120" y="38640"/>
                </a:lnTo>
                <a:lnTo>
                  <a:pt x="31460" y="38580"/>
                </a:lnTo>
                <a:lnTo>
                  <a:pt x="32050" y="38880"/>
                </a:lnTo>
                <a:lnTo>
                  <a:pt x="32390" y="38820"/>
                </a:lnTo>
                <a:lnTo>
                  <a:pt x="32710" y="38710"/>
                </a:lnTo>
                <a:lnTo>
                  <a:pt x="32840" y="38720"/>
                </a:lnTo>
                <a:lnTo>
                  <a:pt x="32880" y="38920"/>
                </a:lnTo>
                <a:lnTo>
                  <a:pt x="33030" y="39150"/>
                </a:lnTo>
                <a:lnTo>
                  <a:pt x="33150" y="39240"/>
                </a:lnTo>
                <a:lnTo>
                  <a:pt x="33290" y="39310"/>
                </a:lnTo>
                <a:lnTo>
                  <a:pt x="33690" y="39410"/>
                </a:lnTo>
                <a:lnTo>
                  <a:pt x="34100" y="39370"/>
                </a:lnTo>
                <a:lnTo>
                  <a:pt x="34320" y="39250"/>
                </a:lnTo>
                <a:lnTo>
                  <a:pt x="34450" y="39130"/>
                </a:lnTo>
                <a:lnTo>
                  <a:pt x="34490" y="39270"/>
                </a:lnTo>
                <a:lnTo>
                  <a:pt x="34570" y="39370"/>
                </a:lnTo>
                <a:lnTo>
                  <a:pt x="34770" y="39500"/>
                </a:lnTo>
                <a:lnTo>
                  <a:pt x="34820" y="39620"/>
                </a:lnTo>
                <a:lnTo>
                  <a:pt x="34840" y="39660"/>
                </a:lnTo>
                <a:lnTo>
                  <a:pt x="34890" y="39660"/>
                </a:lnTo>
                <a:lnTo>
                  <a:pt x="35040" y="39640"/>
                </a:lnTo>
                <a:lnTo>
                  <a:pt x="35080" y="39660"/>
                </a:lnTo>
                <a:lnTo>
                  <a:pt x="35140" y="39800"/>
                </a:lnTo>
                <a:lnTo>
                  <a:pt x="35130" y="39920"/>
                </a:lnTo>
                <a:lnTo>
                  <a:pt x="35100" y="40030"/>
                </a:lnTo>
                <a:lnTo>
                  <a:pt x="35080" y="40170"/>
                </a:lnTo>
                <a:lnTo>
                  <a:pt x="35060" y="40250"/>
                </a:lnTo>
                <a:lnTo>
                  <a:pt x="34950" y="40460"/>
                </a:lnTo>
                <a:lnTo>
                  <a:pt x="34920" y="40570"/>
                </a:lnTo>
                <a:lnTo>
                  <a:pt x="35160" y="40860"/>
                </a:lnTo>
                <a:lnTo>
                  <a:pt x="35360" y="41010"/>
                </a:lnTo>
                <a:lnTo>
                  <a:pt x="35470" y="41150"/>
                </a:lnTo>
                <a:lnTo>
                  <a:pt x="35460" y="41310"/>
                </a:lnTo>
                <a:lnTo>
                  <a:pt x="35010" y="41860"/>
                </a:lnTo>
                <a:lnTo>
                  <a:pt x="34960" y="41970"/>
                </a:lnTo>
                <a:lnTo>
                  <a:pt x="34830" y="41960"/>
                </a:lnTo>
                <a:lnTo>
                  <a:pt x="34700" y="41920"/>
                </a:lnTo>
                <a:lnTo>
                  <a:pt x="34610" y="41910"/>
                </a:lnTo>
                <a:lnTo>
                  <a:pt x="34400" y="42130"/>
                </a:lnTo>
                <a:lnTo>
                  <a:pt x="34510" y="42340"/>
                </a:lnTo>
                <a:lnTo>
                  <a:pt x="34790" y="42490"/>
                </a:lnTo>
                <a:lnTo>
                  <a:pt x="35120" y="42550"/>
                </a:lnTo>
                <a:lnTo>
                  <a:pt x="35810" y="42540"/>
                </a:lnTo>
                <a:lnTo>
                  <a:pt x="36130" y="42660"/>
                </a:lnTo>
                <a:lnTo>
                  <a:pt x="36270" y="42990"/>
                </a:lnTo>
                <a:lnTo>
                  <a:pt x="36260" y="43050"/>
                </a:lnTo>
                <a:lnTo>
                  <a:pt x="36920" y="44050"/>
                </a:lnTo>
                <a:lnTo>
                  <a:pt x="37130" y="44300"/>
                </a:lnTo>
                <a:lnTo>
                  <a:pt x="37200" y="44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Sanguié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2110" y="40910"/>
                </a:moveTo>
                <a:lnTo>
                  <a:pt x="41810" y="40960"/>
                </a:lnTo>
                <a:lnTo>
                  <a:pt x="41000" y="41200"/>
                </a:lnTo>
                <a:lnTo>
                  <a:pt x="40630" y="41240"/>
                </a:lnTo>
                <a:lnTo>
                  <a:pt x="40210" y="41380"/>
                </a:lnTo>
                <a:lnTo>
                  <a:pt x="39140" y="41990"/>
                </a:lnTo>
                <a:lnTo>
                  <a:pt x="38850" y="42210"/>
                </a:lnTo>
                <a:lnTo>
                  <a:pt x="38640" y="42560"/>
                </a:lnTo>
                <a:lnTo>
                  <a:pt x="38440" y="42970"/>
                </a:lnTo>
                <a:lnTo>
                  <a:pt x="38330" y="43450"/>
                </a:lnTo>
                <a:lnTo>
                  <a:pt x="38330" y="44030"/>
                </a:lnTo>
                <a:lnTo>
                  <a:pt x="38200" y="44310"/>
                </a:lnTo>
                <a:lnTo>
                  <a:pt x="37450" y="44300"/>
                </a:lnTo>
                <a:lnTo>
                  <a:pt x="37200" y="44330"/>
                </a:lnTo>
                <a:lnTo>
                  <a:pt x="37130" y="44300"/>
                </a:lnTo>
                <a:lnTo>
                  <a:pt x="36920" y="44050"/>
                </a:lnTo>
                <a:lnTo>
                  <a:pt x="36260" y="43050"/>
                </a:lnTo>
                <a:lnTo>
                  <a:pt x="36270" y="42990"/>
                </a:lnTo>
                <a:lnTo>
                  <a:pt x="36130" y="42660"/>
                </a:lnTo>
                <a:lnTo>
                  <a:pt x="35810" y="42540"/>
                </a:lnTo>
                <a:lnTo>
                  <a:pt x="35120" y="42550"/>
                </a:lnTo>
                <a:lnTo>
                  <a:pt x="34790" y="42490"/>
                </a:lnTo>
                <a:lnTo>
                  <a:pt x="34510" y="42340"/>
                </a:lnTo>
                <a:lnTo>
                  <a:pt x="34400" y="42130"/>
                </a:lnTo>
                <a:lnTo>
                  <a:pt x="34610" y="41910"/>
                </a:lnTo>
                <a:lnTo>
                  <a:pt x="34700" y="41920"/>
                </a:lnTo>
                <a:lnTo>
                  <a:pt x="34830" y="41960"/>
                </a:lnTo>
                <a:lnTo>
                  <a:pt x="34960" y="41970"/>
                </a:lnTo>
                <a:lnTo>
                  <a:pt x="35010" y="41860"/>
                </a:lnTo>
                <a:lnTo>
                  <a:pt x="35460" y="41310"/>
                </a:lnTo>
                <a:lnTo>
                  <a:pt x="35470" y="41150"/>
                </a:lnTo>
                <a:lnTo>
                  <a:pt x="35360" y="41010"/>
                </a:lnTo>
                <a:lnTo>
                  <a:pt x="35160" y="40860"/>
                </a:lnTo>
                <a:lnTo>
                  <a:pt x="34920" y="40570"/>
                </a:lnTo>
                <a:lnTo>
                  <a:pt x="34950" y="40460"/>
                </a:lnTo>
                <a:lnTo>
                  <a:pt x="35060" y="40250"/>
                </a:lnTo>
                <a:lnTo>
                  <a:pt x="35080" y="40170"/>
                </a:lnTo>
                <a:lnTo>
                  <a:pt x="35100" y="40030"/>
                </a:lnTo>
                <a:lnTo>
                  <a:pt x="35130" y="39920"/>
                </a:lnTo>
                <a:lnTo>
                  <a:pt x="35140" y="39800"/>
                </a:lnTo>
                <a:lnTo>
                  <a:pt x="35080" y="39660"/>
                </a:lnTo>
                <a:lnTo>
                  <a:pt x="35040" y="39640"/>
                </a:lnTo>
                <a:lnTo>
                  <a:pt x="34890" y="39660"/>
                </a:lnTo>
                <a:lnTo>
                  <a:pt x="34840" y="39660"/>
                </a:lnTo>
                <a:lnTo>
                  <a:pt x="34820" y="39620"/>
                </a:lnTo>
                <a:lnTo>
                  <a:pt x="34770" y="39500"/>
                </a:lnTo>
                <a:lnTo>
                  <a:pt x="34570" y="39370"/>
                </a:lnTo>
                <a:lnTo>
                  <a:pt x="34490" y="39270"/>
                </a:lnTo>
                <a:lnTo>
                  <a:pt x="34450" y="39130"/>
                </a:lnTo>
                <a:lnTo>
                  <a:pt x="34480" y="39000"/>
                </a:lnTo>
                <a:lnTo>
                  <a:pt x="34590" y="38790"/>
                </a:lnTo>
                <a:lnTo>
                  <a:pt x="34610" y="38720"/>
                </a:lnTo>
                <a:lnTo>
                  <a:pt x="34720" y="38530"/>
                </a:lnTo>
                <a:lnTo>
                  <a:pt x="34960" y="38580"/>
                </a:lnTo>
                <a:lnTo>
                  <a:pt x="35600" y="38980"/>
                </a:lnTo>
                <a:lnTo>
                  <a:pt x="35730" y="39000"/>
                </a:lnTo>
                <a:lnTo>
                  <a:pt x="35790" y="38880"/>
                </a:lnTo>
                <a:lnTo>
                  <a:pt x="35820" y="38760"/>
                </a:lnTo>
                <a:lnTo>
                  <a:pt x="35910" y="38470"/>
                </a:lnTo>
                <a:lnTo>
                  <a:pt x="35910" y="38400"/>
                </a:lnTo>
                <a:lnTo>
                  <a:pt x="35760" y="38220"/>
                </a:lnTo>
                <a:lnTo>
                  <a:pt x="35630" y="37990"/>
                </a:lnTo>
                <a:lnTo>
                  <a:pt x="35560" y="37730"/>
                </a:lnTo>
                <a:lnTo>
                  <a:pt x="35550" y="37550"/>
                </a:lnTo>
                <a:lnTo>
                  <a:pt x="35470" y="37240"/>
                </a:lnTo>
                <a:lnTo>
                  <a:pt x="35320" y="37050"/>
                </a:lnTo>
                <a:lnTo>
                  <a:pt x="34880" y="36700"/>
                </a:lnTo>
                <a:lnTo>
                  <a:pt x="34820" y="36490"/>
                </a:lnTo>
                <a:lnTo>
                  <a:pt x="34890" y="36210"/>
                </a:lnTo>
                <a:lnTo>
                  <a:pt x="35030" y="35970"/>
                </a:lnTo>
                <a:lnTo>
                  <a:pt x="35390" y="35770"/>
                </a:lnTo>
                <a:lnTo>
                  <a:pt x="35400" y="35540"/>
                </a:lnTo>
                <a:lnTo>
                  <a:pt x="35360" y="35440"/>
                </a:lnTo>
                <a:lnTo>
                  <a:pt x="36230" y="34640"/>
                </a:lnTo>
                <a:lnTo>
                  <a:pt x="36740" y="33740"/>
                </a:lnTo>
                <a:lnTo>
                  <a:pt x="36660" y="33470"/>
                </a:lnTo>
                <a:lnTo>
                  <a:pt x="36510" y="33170"/>
                </a:lnTo>
                <a:lnTo>
                  <a:pt x="36380" y="32790"/>
                </a:lnTo>
                <a:lnTo>
                  <a:pt x="36430" y="32440"/>
                </a:lnTo>
                <a:lnTo>
                  <a:pt x="36590" y="32210"/>
                </a:lnTo>
                <a:lnTo>
                  <a:pt x="36770" y="32020"/>
                </a:lnTo>
                <a:lnTo>
                  <a:pt x="37080" y="31830"/>
                </a:lnTo>
                <a:lnTo>
                  <a:pt x="37360" y="31600"/>
                </a:lnTo>
                <a:lnTo>
                  <a:pt x="37700" y="31090"/>
                </a:lnTo>
                <a:lnTo>
                  <a:pt x="38150" y="30800"/>
                </a:lnTo>
                <a:lnTo>
                  <a:pt x="38480" y="30540"/>
                </a:lnTo>
                <a:lnTo>
                  <a:pt x="38640" y="30390"/>
                </a:lnTo>
                <a:lnTo>
                  <a:pt x="38870" y="30200"/>
                </a:lnTo>
                <a:lnTo>
                  <a:pt x="39000" y="30180"/>
                </a:lnTo>
                <a:lnTo>
                  <a:pt x="39150" y="30190"/>
                </a:lnTo>
                <a:lnTo>
                  <a:pt x="39370" y="30350"/>
                </a:lnTo>
                <a:lnTo>
                  <a:pt x="39430" y="30640"/>
                </a:lnTo>
                <a:lnTo>
                  <a:pt x="39260" y="30910"/>
                </a:lnTo>
                <a:lnTo>
                  <a:pt x="39150" y="31210"/>
                </a:lnTo>
                <a:lnTo>
                  <a:pt x="39200" y="31470"/>
                </a:lnTo>
                <a:lnTo>
                  <a:pt x="39540" y="31510"/>
                </a:lnTo>
                <a:lnTo>
                  <a:pt x="40040" y="31480"/>
                </a:lnTo>
                <a:lnTo>
                  <a:pt x="40290" y="31560"/>
                </a:lnTo>
                <a:lnTo>
                  <a:pt x="40210" y="31740"/>
                </a:lnTo>
                <a:lnTo>
                  <a:pt x="39920" y="31980"/>
                </a:lnTo>
                <a:lnTo>
                  <a:pt x="39760" y="32290"/>
                </a:lnTo>
                <a:lnTo>
                  <a:pt x="39840" y="32480"/>
                </a:lnTo>
                <a:lnTo>
                  <a:pt x="39990" y="32510"/>
                </a:lnTo>
                <a:lnTo>
                  <a:pt x="40360" y="32440"/>
                </a:lnTo>
                <a:lnTo>
                  <a:pt x="40650" y="32350"/>
                </a:lnTo>
                <a:lnTo>
                  <a:pt x="40850" y="32300"/>
                </a:lnTo>
                <a:lnTo>
                  <a:pt x="41390" y="32120"/>
                </a:lnTo>
                <a:lnTo>
                  <a:pt x="41450" y="32130"/>
                </a:lnTo>
                <a:lnTo>
                  <a:pt x="41500" y="32280"/>
                </a:lnTo>
                <a:lnTo>
                  <a:pt x="41640" y="32570"/>
                </a:lnTo>
                <a:lnTo>
                  <a:pt x="41780" y="32800"/>
                </a:lnTo>
                <a:lnTo>
                  <a:pt x="41920" y="32760"/>
                </a:lnTo>
                <a:lnTo>
                  <a:pt x="42060" y="32520"/>
                </a:lnTo>
                <a:lnTo>
                  <a:pt x="42330" y="32330"/>
                </a:lnTo>
                <a:lnTo>
                  <a:pt x="42460" y="32550"/>
                </a:lnTo>
                <a:lnTo>
                  <a:pt x="42310" y="33050"/>
                </a:lnTo>
                <a:lnTo>
                  <a:pt x="42040" y="33480"/>
                </a:lnTo>
                <a:lnTo>
                  <a:pt x="41270" y="33990"/>
                </a:lnTo>
                <a:lnTo>
                  <a:pt x="41010" y="34290"/>
                </a:lnTo>
                <a:lnTo>
                  <a:pt x="40610" y="34480"/>
                </a:lnTo>
                <a:lnTo>
                  <a:pt x="40240" y="34520"/>
                </a:lnTo>
                <a:lnTo>
                  <a:pt x="40140" y="34740"/>
                </a:lnTo>
                <a:lnTo>
                  <a:pt x="40200" y="34950"/>
                </a:lnTo>
                <a:lnTo>
                  <a:pt x="40300" y="35070"/>
                </a:lnTo>
                <a:lnTo>
                  <a:pt x="40470" y="36380"/>
                </a:lnTo>
                <a:lnTo>
                  <a:pt x="40470" y="37110"/>
                </a:lnTo>
                <a:lnTo>
                  <a:pt x="40180" y="37450"/>
                </a:lnTo>
                <a:lnTo>
                  <a:pt x="39720" y="37710"/>
                </a:lnTo>
                <a:lnTo>
                  <a:pt x="39550" y="37930"/>
                </a:lnTo>
                <a:lnTo>
                  <a:pt x="39850" y="38190"/>
                </a:lnTo>
                <a:lnTo>
                  <a:pt x="40060" y="38480"/>
                </a:lnTo>
                <a:lnTo>
                  <a:pt x="39810" y="38790"/>
                </a:lnTo>
                <a:lnTo>
                  <a:pt x="39580" y="38980"/>
                </a:lnTo>
                <a:lnTo>
                  <a:pt x="39480" y="39050"/>
                </a:lnTo>
                <a:lnTo>
                  <a:pt x="39490" y="39300"/>
                </a:lnTo>
                <a:lnTo>
                  <a:pt x="39610" y="39710"/>
                </a:lnTo>
                <a:lnTo>
                  <a:pt x="39910" y="39820"/>
                </a:lnTo>
                <a:lnTo>
                  <a:pt x="40280" y="39870"/>
                </a:lnTo>
                <a:lnTo>
                  <a:pt x="40780" y="40330"/>
                </a:lnTo>
                <a:lnTo>
                  <a:pt x="41040" y="40470"/>
                </a:lnTo>
                <a:lnTo>
                  <a:pt x="41410" y="40390"/>
                </a:lnTo>
                <a:lnTo>
                  <a:pt x="41900" y="40150"/>
                </a:lnTo>
                <a:lnTo>
                  <a:pt x="42260" y="40160"/>
                </a:lnTo>
                <a:lnTo>
                  <a:pt x="42190" y="40470"/>
                </a:lnTo>
                <a:lnTo>
                  <a:pt x="42070" y="40770"/>
                </a:lnTo>
                <a:lnTo>
                  <a:pt x="42110" y="40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Tuy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6790" y="51800"/>
                </a:moveTo>
                <a:lnTo>
                  <a:pt x="26620" y="51830"/>
                </a:lnTo>
                <a:lnTo>
                  <a:pt x="26350" y="51840"/>
                </a:lnTo>
                <a:lnTo>
                  <a:pt x="26150" y="51710"/>
                </a:lnTo>
                <a:lnTo>
                  <a:pt x="25480" y="51050"/>
                </a:lnTo>
                <a:lnTo>
                  <a:pt x="25250" y="50880"/>
                </a:lnTo>
                <a:lnTo>
                  <a:pt x="25000" y="50650"/>
                </a:lnTo>
                <a:lnTo>
                  <a:pt x="24760" y="50340"/>
                </a:lnTo>
                <a:lnTo>
                  <a:pt x="24450" y="49840"/>
                </a:lnTo>
                <a:lnTo>
                  <a:pt x="24370" y="49790"/>
                </a:lnTo>
                <a:lnTo>
                  <a:pt x="24320" y="49750"/>
                </a:lnTo>
                <a:lnTo>
                  <a:pt x="23980" y="49810"/>
                </a:lnTo>
                <a:lnTo>
                  <a:pt x="23650" y="49820"/>
                </a:lnTo>
                <a:lnTo>
                  <a:pt x="23470" y="49550"/>
                </a:lnTo>
                <a:lnTo>
                  <a:pt x="23400" y="49150"/>
                </a:lnTo>
                <a:lnTo>
                  <a:pt x="23760" y="47600"/>
                </a:lnTo>
                <a:lnTo>
                  <a:pt x="23770" y="47270"/>
                </a:lnTo>
                <a:lnTo>
                  <a:pt x="23520" y="47240"/>
                </a:lnTo>
                <a:lnTo>
                  <a:pt x="23300" y="47020"/>
                </a:lnTo>
                <a:lnTo>
                  <a:pt x="23250" y="46580"/>
                </a:lnTo>
                <a:lnTo>
                  <a:pt x="23110" y="46010"/>
                </a:lnTo>
                <a:lnTo>
                  <a:pt x="23010" y="45880"/>
                </a:lnTo>
                <a:lnTo>
                  <a:pt x="22780" y="45710"/>
                </a:lnTo>
                <a:lnTo>
                  <a:pt x="22580" y="45470"/>
                </a:lnTo>
                <a:lnTo>
                  <a:pt x="22390" y="45150"/>
                </a:lnTo>
                <a:lnTo>
                  <a:pt x="22270" y="44770"/>
                </a:lnTo>
                <a:lnTo>
                  <a:pt x="22190" y="44400"/>
                </a:lnTo>
                <a:lnTo>
                  <a:pt x="22150" y="44010"/>
                </a:lnTo>
                <a:lnTo>
                  <a:pt x="22520" y="42860"/>
                </a:lnTo>
                <a:lnTo>
                  <a:pt x="22470" y="42060"/>
                </a:lnTo>
                <a:lnTo>
                  <a:pt x="22550" y="41710"/>
                </a:lnTo>
                <a:lnTo>
                  <a:pt x="22620" y="41500"/>
                </a:lnTo>
                <a:lnTo>
                  <a:pt x="22690" y="41540"/>
                </a:lnTo>
                <a:lnTo>
                  <a:pt x="22960" y="41560"/>
                </a:lnTo>
                <a:lnTo>
                  <a:pt x="23010" y="41670"/>
                </a:lnTo>
                <a:lnTo>
                  <a:pt x="23050" y="41780"/>
                </a:lnTo>
                <a:lnTo>
                  <a:pt x="23230" y="41920"/>
                </a:lnTo>
                <a:lnTo>
                  <a:pt x="23440" y="42020"/>
                </a:lnTo>
                <a:lnTo>
                  <a:pt x="23490" y="42120"/>
                </a:lnTo>
                <a:lnTo>
                  <a:pt x="23460" y="42280"/>
                </a:lnTo>
                <a:lnTo>
                  <a:pt x="23510" y="42420"/>
                </a:lnTo>
                <a:lnTo>
                  <a:pt x="23650" y="42480"/>
                </a:lnTo>
                <a:lnTo>
                  <a:pt x="23850" y="42540"/>
                </a:lnTo>
                <a:lnTo>
                  <a:pt x="24100" y="42650"/>
                </a:lnTo>
                <a:lnTo>
                  <a:pt x="24310" y="42780"/>
                </a:lnTo>
                <a:lnTo>
                  <a:pt x="24480" y="42900"/>
                </a:lnTo>
                <a:lnTo>
                  <a:pt x="24650" y="43000"/>
                </a:lnTo>
                <a:lnTo>
                  <a:pt x="24900" y="43040"/>
                </a:lnTo>
                <a:lnTo>
                  <a:pt x="25110" y="43060"/>
                </a:lnTo>
                <a:lnTo>
                  <a:pt x="25280" y="42990"/>
                </a:lnTo>
                <a:lnTo>
                  <a:pt x="25500" y="42840"/>
                </a:lnTo>
                <a:lnTo>
                  <a:pt x="25740" y="42720"/>
                </a:lnTo>
                <a:lnTo>
                  <a:pt x="25950" y="42670"/>
                </a:lnTo>
                <a:lnTo>
                  <a:pt x="26670" y="42630"/>
                </a:lnTo>
                <a:lnTo>
                  <a:pt x="26780" y="42610"/>
                </a:lnTo>
                <a:lnTo>
                  <a:pt x="27260" y="42930"/>
                </a:lnTo>
                <a:lnTo>
                  <a:pt x="27690" y="43140"/>
                </a:lnTo>
                <a:lnTo>
                  <a:pt x="28400" y="43270"/>
                </a:lnTo>
                <a:lnTo>
                  <a:pt x="28770" y="43420"/>
                </a:lnTo>
                <a:lnTo>
                  <a:pt x="28980" y="43530"/>
                </a:lnTo>
                <a:lnTo>
                  <a:pt x="29030" y="43620"/>
                </a:lnTo>
                <a:lnTo>
                  <a:pt x="28950" y="43770"/>
                </a:lnTo>
                <a:lnTo>
                  <a:pt x="28700" y="44440"/>
                </a:lnTo>
                <a:lnTo>
                  <a:pt x="28790" y="44590"/>
                </a:lnTo>
                <a:lnTo>
                  <a:pt x="29160" y="44690"/>
                </a:lnTo>
                <a:lnTo>
                  <a:pt x="29310" y="44860"/>
                </a:lnTo>
                <a:lnTo>
                  <a:pt x="29480" y="44970"/>
                </a:lnTo>
                <a:lnTo>
                  <a:pt x="29750" y="45010"/>
                </a:lnTo>
                <a:lnTo>
                  <a:pt x="29970" y="45080"/>
                </a:lnTo>
                <a:lnTo>
                  <a:pt x="30040" y="45160"/>
                </a:lnTo>
                <a:lnTo>
                  <a:pt x="30030" y="45590"/>
                </a:lnTo>
                <a:lnTo>
                  <a:pt x="30110" y="45860"/>
                </a:lnTo>
                <a:lnTo>
                  <a:pt x="30340" y="46100"/>
                </a:lnTo>
                <a:lnTo>
                  <a:pt x="30640" y="45990"/>
                </a:lnTo>
                <a:lnTo>
                  <a:pt x="30880" y="45790"/>
                </a:lnTo>
                <a:lnTo>
                  <a:pt x="31060" y="45880"/>
                </a:lnTo>
                <a:lnTo>
                  <a:pt x="31260" y="45820"/>
                </a:lnTo>
                <a:lnTo>
                  <a:pt x="31500" y="45570"/>
                </a:lnTo>
                <a:lnTo>
                  <a:pt x="31750" y="45420"/>
                </a:lnTo>
                <a:lnTo>
                  <a:pt x="32020" y="45340"/>
                </a:lnTo>
                <a:lnTo>
                  <a:pt x="32280" y="45190"/>
                </a:lnTo>
                <a:lnTo>
                  <a:pt x="32660" y="44880"/>
                </a:lnTo>
                <a:lnTo>
                  <a:pt x="32790" y="44800"/>
                </a:lnTo>
                <a:lnTo>
                  <a:pt x="32950" y="44750"/>
                </a:lnTo>
                <a:lnTo>
                  <a:pt x="33230" y="44780"/>
                </a:lnTo>
                <a:lnTo>
                  <a:pt x="33540" y="44950"/>
                </a:lnTo>
                <a:lnTo>
                  <a:pt x="33750" y="45150"/>
                </a:lnTo>
                <a:lnTo>
                  <a:pt x="33970" y="45220"/>
                </a:lnTo>
                <a:lnTo>
                  <a:pt x="34180" y="45170"/>
                </a:lnTo>
                <a:lnTo>
                  <a:pt x="34330" y="45110"/>
                </a:lnTo>
                <a:lnTo>
                  <a:pt x="34500" y="45160"/>
                </a:lnTo>
                <a:lnTo>
                  <a:pt x="34690" y="45290"/>
                </a:lnTo>
                <a:lnTo>
                  <a:pt x="34840" y="45340"/>
                </a:lnTo>
                <a:lnTo>
                  <a:pt x="34920" y="45260"/>
                </a:lnTo>
                <a:lnTo>
                  <a:pt x="34970" y="45140"/>
                </a:lnTo>
                <a:lnTo>
                  <a:pt x="35110" y="45140"/>
                </a:lnTo>
                <a:lnTo>
                  <a:pt x="35260" y="45230"/>
                </a:lnTo>
                <a:lnTo>
                  <a:pt x="35490" y="45400"/>
                </a:lnTo>
                <a:lnTo>
                  <a:pt x="35500" y="45570"/>
                </a:lnTo>
                <a:lnTo>
                  <a:pt x="35480" y="45690"/>
                </a:lnTo>
                <a:lnTo>
                  <a:pt x="35440" y="45750"/>
                </a:lnTo>
                <a:lnTo>
                  <a:pt x="35240" y="45930"/>
                </a:lnTo>
                <a:lnTo>
                  <a:pt x="35280" y="46030"/>
                </a:lnTo>
                <a:lnTo>
                  <a:pt x="35420" y="46210"/>
                </a:lnTo>
                <a:lnTo>
                  <a:pt x="35480" y="46320"/>
                </a:lnTo>
                <a:lnTo>
                  <a:pt x="35500" y="46440"/>
                </a:lnTo>
                <a:lnTo>
                  <a:pt x="35480" y="46850"/>
                </a:lnTo>
                <a:lnTo>
                  <a:pt x="35460" y="46970"/>
                </a:lnTo>
                <a:lnTo>
                  <a:pt x="35350" y="47200"/>
                </a:lnTo>
                <a:lnTo>
                  <a:pt x="35320" y="47330"/>
                </a:lnTo>
                <a:lnTo>
                  <a:pt x="35350" y="47710"/>
                </a:lnTo>
                <a:lnTo>
                  <a:pt x="35320" y="47850"/>
                </a:lnTo>
                <a:lnTo>
                  <a:pt x="35150" y="48110"/>
                </a:lnTo>
                <a:lnTo>
                  <a:pt x="35050" y="48070"/>
                </a:lnTo>
                <a:lnTo>
                  <a:pt x="34660" y="47890"/>
                </a:lnTo>
                <a:lnTo>
                  <a:pt x="34240" y="47740"/>
                </a:lnTo>
                <a:lnTo>
                  <a:pt x="33770" y="47650"/>
                </a:lnTo>
                <a:lnTo>
                  <a:pt x="33470" y="47490"/>
                </a:lnTo>
                <a:lnTo>
                  <a:pt x="33030" y="47460"/>
                </a:lnTo>
                <a:lnTo>
                  <a:pt x="32570" y="47610"/>
                </a:lnTo>
                <a:lnTo>
                  <a:pt x="32200" y="47660"/>
                </a:lnTo>
                <a:lnTo>
                  <a:pt x="32020" y="47500"/>
                </a:lnTo>
                <a:lnTo>
                  <a:pt x="31720" y="47380"/>
                </a:lnTo>
                <a:lnTo>
                  <a:pt x="31250" y="47510"/>
                </a:lnTo>
                <a:lnTo>
                  <a:pt x="30900" y="47790"/>
                </a:lnTo>
                <a:lnTo>
                  <a:pt x="30420" y="48370"/>
                </a:lnTo>
                <a:lnTo>
                  <a:pt x="30270" y="48600"/>
                </a:lnTo>
                <a:lnTo>
                  <a:pt x="30190" y="48790"/>
                </a:lnTo>
                <a:lnTo>
                  <a:pt x="30100" y="49350"/>
                </a:lnTo>
                <a:lnTo>
                  <a:pt x="30050" y="49470"/>
                </a:lnTo>
                <a:lnTo>
                  <a:pt x="29800" y="49580"/>
                </a:lnTo>
                <a:lnTo>
                  <a:pt x="29590" y="49550"/>
                </a:lnTo>
                <a:lnTo>
                  <a:pt x="29370" y="49570"/>
                </a:lnTo>
                <a:lnTo>
                  <a:pt x="29110" y="49740"/>
                </a:lnTo>
                <a:lnTo>
                  <a:pt x="28720" y="49800"/>
                </a:lnTo>
                <a:lnTo>
                  <a:pt x="28400" y="49580"/>
                </a:lnTo>
                <a:lnTo>
                  <a:pt x="28290" y="49800"/>
                </a:lnTo>
                <a:lnTo>
                  <a:pt x="28070" y="49930"/>
                </a:lnTo>
                <a:lnTo>
                  <a:pt x="27870" y="49950"/>
                </a:lnTo>
                <a:lnTo>
                  <a:pt x="27750" y="50020"/>
                </a:lnTo>
                <a:lnTo>
                  <a:pt x="27500" y="50440"/>
                </a:lnTo>
                <a:lnTo>
                  <a:pt x="27360" y="50560"/>
                </a:lnTo>
                <a:lnTo>
                  <a:pt x="27150" y="50590"/>
                </a:lnTo>
                <a:lnTo>
                  <a:pt x="27080" y="50690"/>
                </a:lnTo>
                <a:lnTo>
                  <a:pt x="27010" y="50820"/>
                </a:lnTo>
                <a:lnTo>
                  <a:pt x="26940" y="50920"/>
                </a:lnTo>
                <a:lnTo>
                  <a:pt x="26840" y="51000"/>
                </a:lnTo>
                <a:lnTo>
                  <a:pt x="26720" y="51050"/>
                </a:lnTo>
                <a:lnTo>
                  <a:pt x="26670" y="51140"/>
                </a:lnTo>
                <a:lnTo>
                  <a:pt x="26730" y="51270"/>
                </a:lnTo>
                <a:lnTo>
                  <a:pt x="26830" y="51370"/>
                </a:lnTo>
                <a:lnTo>
                  <a:pt x="26880" y="51470"/>
                </a:lnTo>
                <a:lnTo>
                  <a:pt x="26790" y="51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Bougourib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5550" y="55640"/>
                </a:moveTo>
                <a:lnTo>
                  <a:pt x="25340" y="55390"/>
                </a:lnTo>
                <a:lnTo>
                  <a:pt x="25210" y="55290"/>
                </a:lnTo>
                <a:lnTo>
                  <a:pt x="24770" y="55240"/>
                </a:lnTo>
                <a:lnTo>
                  <a:pt x="24580" y="55180"/>
                </a:lnTo>
                <a:lnTo>
                  <a:pt x="24450" y="55050"/>
                </a:lnTo>
                <a:lnTo>
                  <a:pt x="24400" y="54900"/>
                </a:lnTo>
                <a:lnTo>
                  <a:pt x="24420" y="54770"/>
                </a:lnTo>
                <a:lnTo>
                  <a:pt x="24460" y="54670"/>
                </a:lnTo>
                <a:lnTo>
                  <a:pt x="24570" y="54570"/>
                </a:lnTo>
                <a:lnTo>
                  <a:pt x="24800" y="54530"/>
                </a:lnTo>
                <a:lnTo>
                  <a:pt x="25450" y="54540"/>
                </a:lnTo>
                <a:lnTo>
                  <a:pt x="25610" y="54440"/>
                </a:lnTo>
                <a:lnTo>
                  <a:pt x="25570" y="54210"/>
                </a:lnTo>
                <a:lnTo>
                  <a:pt x="25470" y="53950"/>
                </a:lnTo>
                <a:lnTo>
                  <a:pt x="25290" y="53770"/>
                </a:lnTo>
                <a:lnTo>
                  <a:pt x="25190" y="53600"/>
                </a:lnTo>
                <a:lnTo>
                  <a:pt x="25190" y="53500"/>
                </a:lnTo>
                <a:lnTo>
                  <a:pt x="25230" y="53250"/>
                </a:lnTo>
                <a:lnTo>
                  <a:pt x="25320" y="53160"/>
                </a:lnTo>
                <a:lnTo>
                  <a:pt x="25440" y="53160"/>
                </a:lnTo>
                <a:lnTo>
                  <a:pt x="25570" y="53190"/>
                </a:lnTo>
                <a:lnTo>
                  <a:pt x="25770" y="53040"/>
                </a:lnTo>
                <a:lnTo>
                  <a:pt x="25950" y="53020"/>
                </a:lnTo>
                <a:lnTo>
                  <a:pt x="26020" y="52920"/>
                </a:lnTo>
                <a:lnTo>
                  <a:pt x="25970" y="52760"/>
                </a:lnTo>
                <a:lnTo>
                  <a:pt x="26000" y="52590"/>
                </a:lnTo>
                <a:lnTo>
                  <a:pt x="26130" y="52310"/>
                </a:lnTo>
                <a:lnTo>
                  <a:pt x="26240" y="52220"/>
                </a:lnTo>
                <a:lnTo>
                  <a:pt x="26300" y="52200"/>
                </a:lnTo>
                <a:lnTo>
                  <a:pt x="26360" y="52190"/>
                </a:lnTo>
                <a:lnTo>
                  <a:pt x="26460" y="52140"/>
                </a:lnTo>
                <a:lnTo>
                  <a:pt x="26790" y="51800"/>
                </a:lnTo>
                <a:lnTo>
                  <a:pt x="26880" y="51470"/>
                </a:lnTo>
                <a:lnTo>
                  <a:pt x="26830" y="51370"/>
                </a:lnTo>
                <a:lnTo>
                  <a:pt x="26730" y="51270"/>
                </a:lnTo>
                <a:lnTo>
                  <a:pt x="26670" y="51140"/>
                </a:lnTo>
                <a:lnTo>
                  <a:pt x="26720" y="51050"/>
                </a:lnTo>
                <a:lnTo>
                  <a:pt x="26840" y="51000"/>
                </a:lnTo>
                <a:lnTo>
                  <a:pt x="26940" y="50920"/>
                </a:lnTo>
                <a:lnTo>
                  <a:pt x="27010" y="50820"/>
                </a:lnTo>
                <a:lnTo>
                  <a:pt x="27080" y="50690"/>
                </a:lnTo>
                <a:lnTo>
                  <a:pt x="27150" y="50590"/>
                </a:lnTo>
                <a:lnTo>
                  <a:pt x="27360" y="50560"/>
                </a:lnTo>
                <a:lnTo>
                  <a:pt x="27500" y="50440"/>
                </a:lnTo>
                <a:lnTo>
                  <a:pt x="27750" y="50020"/>
                </a:lnTo>
                <a:lnTo>
                  <a:pt x="27870" y="49950"/>
                </a:lnTo>
                <a:lnTo>
                  <a:pt x="28070" y="49930"/>
                </a:lnTo>
                <a:lnTo>
                  <a:pt x="28290" y="49800"/>
                </a:lnTo>
                <a:lnTo>
                  <a:pt x="28400" y="49580"/>
                </a:lnTo>
                <a:lnTo>
                  <a:pt x="28720" y="49800"/>
                </a:lnTo>
                <a:lnTo>
                  <a:pt x="29110" y="49740"/>
                </a:lnTo>
                <a:lnTo>
                  <a:pt x="29370" y="49570"/>
                </a:lnTo>
                <a:lnTo>
                  <a:pt x="29590" y="49550"/>
                </a:lnTo>
                <a:lnTo>
                  <a:pt x="29800" y="49580"/>
                </a:lnTo>
                <a:lnTo>
                  <a:pt x="30050" y="49470"/>
                </a:lnTo>
                <a:lnTo>
                  <a:pt x="30300" y="49380"/>
                </a:lnTo>
                <a:lnTo>
                  <a:pt x="30650" y="49290"/>
                </a:lnTo>
                <a:lnTo>
                  <a:pt x="31270" y="49180"/>
                </a:lnTo>
                <a:lnTo>
                  <a:pt x="31730" y="49240"/>
                </a:lnTo>
                <a:lnTo>
                  <a:pt x="32160" y="49390"/>
                </a:lnTo>
                <a:lnTo>
                  <a:pt x="32200" y="49660"/>
                </a:lnTo>
                <a:lnTo>
                  <a:pt x="32110" y="50050"/>
                </a:lnTo>
                <a:lnTo>
                  <a:pt x="32010" y="50280"/>
                </a:lnTo>
                <a:lnTo>
                  <a:pt x="32030" y="50530"/>
                </a:lnTo>
                <a:lnTo>
                  <a:pt x="32120" y="50770"/>
                </a:lnTo>
                <a:lnTo>
                  <a:pt x="32040" y="51070"/>
                </a:lnTo>
                <a:lnTo>
                  <a:pt x="31890" y="51370"/>
                </a:lnTo>
                <a:lnTo>
                  <a:pt x="31860" y="51600"/>
                </a:lnTo>
                <a:lnTo>
                  <a:pt x="31820" y="51780"/>
                </a:lnTo>
                <a:lnTo>
                  <a:pt x="31740" y="51920"/>
                </a:lnTo>
                <a:lnTo>
                  <a:pt x="31590" y="52360"/>
                </a:lnTo>
                <a:lnTo>
                  <a:pt x="31700" y="52930"/>
                </a:lnTo>
                <a:lnTo>
                  <a:pt x="31330" y="53070"/>
                </a:lnTo>
                <a:lnTo>
                  <a:pt x="31230" y="53300"/>
                </a:lnTo>
                <a:lnTo>
                  <a:pt x="31380" y="53400"/>
                </a:lnTo>
                <a:lnTo>
                  <a:pt x="31440" y="53540"/>
                </a:lnTo>
                <a:lnTo>
                  <a:pt x="31350" y="53780"/>
                </a:lnTo>
                <a:lnTo>
                  <a:pt x="31330" y="54010"/>
                </a:lnTo>
                <a:lnTo>
                  <a:pt x="31470" y="54080"/>
                </a:lnTo>
                <a:lnTo>
                  <a:pt x="31590" y="53930"/>
                </a:lnTo>
                <a:lnTo>
                  <a:pt x="31920" y="53900"/>
                </a:lnTo>
                <a:lnTo>
                  <a:pt x="32360" y="53920"/>
                </a:lnTo>
                <a:lnTo>
                  <a:pt x="32510" y="53960"/>
                </a:lnTo>
                <a:lnTo>
                  <a:pt x="32620" y="54080"/>
                </a:lnTo>
                <a:lnTo>
                  <a:pt x="32660" y="54240"/>
                </a:lnTo>
                <a:lnTo>
                  <a:pt x="32740" y="54360"/>
                </a:lnTo>
                <a:lnTo>
                  <a:pt x="32900" y="54430"/>
                </a:lnTo>
                <a:lnTo>
                  <a:pt x="32920" y="54510"/>
                </a:lnTo>
                <a:lnTo>
                  <a:pt x="32870" y="54580"/>
                </a:lnTo>
                <a:lnTo>
                  <a:pt x="32730" y="54650"/>
                </a:lnTo>
                <a:lnTo>
                  <a:pt x="32520" y="54710"/>
                </a:lnTo>
                <a:lnTo>
                  <a:pt x="32040" y="55010"/>
                </a:lnTo>
                <a:lnTo>
                  <a:pt x="31250" y="55710"/>
                </a:lnTo>
                <a:lnTo>
                  <a:pt x="30870" y="55850"/>
                </a:lnTo>
                <a:lnTo>
                  <a:pt x="30650" y="55900"/>
                </a:lnTo>
                <a:lnTo>
                  <a:pt x="30420" y="55990"/>
                </a:lnTo>
                <a:lnTo>
                  <a:pt x="30100" y="56170"/>
                </a:lnTo>
                <a:lnTo>
                  <a:pt x="29870" y="56240"/>
                </a:lnTo>
                <a:lnTo>
                  <a:pt x="29450" y="55870"/>
                </a:lnTo>
                <a:lnTo>
                  <a:pt x="29240" y="55730"/>
                </a:lnTo>
                <a:lnTo>
                  <a:pt x="28970" y="55600"/>
                </a:lnTo>
                <a:lnTo>
                  <a:pt x="28630" y="55580"/>
                </a:lnTo>
                <a:lnTo>
                  <a:pt x="28070" y="55790"/>
                </a:lnTo>
                <a:lnTo>
                  <a:pt x="27830" y="55810"/>
                </a:lnTo>
                <a:lnTo>
                  <a:pt x="27690" y="55770"/>
                </a:lnTo>
                <a:lnTo>
                  <a:pt x="27480" y="55630"/>
                </a:lnTo>
                <a:lnTo>
                  <a:pt x="27110" y="55470"/>
                </a:lnTo>
                <a:lnTo>
                  <a:pt x="26650" y="55420"/>
                </a:lnTo>
                <a:lnTo>
                  <a:pt x="26170" y="55470"/>
                </a:lnTo>
                <a:lnTo>
                  <a:pt x="25550" y="55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Mou Houn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7050" y="34090"/>
                </a:moveTo>
                <a:lnTo>
                  <a:pt x="27090" y="33870"/>
                </a:lnTo>
                <a:lnTo>
                  <a:pt x="27260" y="33700"/>
                </a:lnTo>
                <a:lnTo>
                  <a:pt x="27290" y="33570"/>
                </a:lnTo>
                <a:lnTo>
                  <a:pt x="27220" y="33240"/>
                </a:lnTo>
                <a:lnTo>
                  <a:pt x="27230" y="33110"/>
                </a:lnTo>
                <a:lnTo>
                  <a:pt x="27370" y="33040"/>
                </a:lnTo>
                <a:lnTo>
                  <a:pt x="27370" y="32960"/>
                </a:lnTo>
                <a:lnTo>
                  <a:pt x="27320" y="32950"/>
                </a:lnTo>
                <a:lnTo>
                  <a:pt x="27380" y="32870"/>
                </a:lnTo>
                <a:lnTo>
                  <a:pt x="27410" y="32800"/>
                </a:lnTo>
                <a:lnTo>
                  <a:pt x="27380" y="32690"/>
                </a:lnTo>
                <a:lnTo>
                  <a:pt x="27370" y="32560"/>
                </a:lnTo>
                <a:lnTo>
                  <a:pt x="27420" y="32490"/>
                </a:lnTo>
                <a:lnTo>
                  <a:pt x="27500" y="32430"/>
                </a:lnTo>
                <a:lnTo>
                  <a:pt x="27530" y="32350"/>
                </a:lnTo>
                <a:lnTo>
                  <a:pt x="27460" y="32240"/>
                </a:lnTo>
                <a:lnTo>
                  <a:pt x="27520" y="32140"/>
                </a:lnTo>
                <a:lnTo>
                  <a:pt x="27590" y="31980"/>
                </a:lnTo>
                <a:lnTo>
                  <a:pt x="27630" y="31820"/>
                </a:lnTo>
                <a:lnTo>
                  <a:pt x="27570" y="31750"/>
                </a:lnTo>
                <a:lnTo>
                  <a:pt x="27410" y="31700"/>
                </a:lnTo>
                <a:lnTo>
                  <a:pt x="27320" y="31590"/>
                </a:lnTo>
                <a:lnTo>
                  <a:pt x="27310" y="31480"/>
                </a:lnTo>
                <a:lnTo>
                  <a:pt x="27500" y="31390"/>
                </a:lnTo>
                <a:lnTo>
                  <a:pt x="27520" y="31300"/>
                </a:lnTo>
                <a:lnTo>
                  <a:pt x="27530" y="31220"/>
                </a:lnTo>
                <a:lnTo>
                  <a:pt x="27570" y="31180"/>
                </a:lnTo>
                <a:lnTo>
                  <a:pt x="27880" y="31180"/>
                </a:lnTo>
                <a:lnTo>
                  <a:pt x="28090" y="31260"/>
                </a:lnTo>
                <a:lnTo>
                  <a:pt x="28190" y="31240"/>
                </a:lnTo>
                <a:lnTo>
                  <a:pt x="28230" y="31070"/>
                </a:lnTo>
                <a:lnTo>
                  <a:pt x="28300" y="30990"/>
                </a:lnTo>
                <a:lnTo>
                  <a:pt x="28440" y="30950"/>
                </a:lnTo>
                <a:lnTo>
                  <a:pt x="28600" y="30930"/>
                </a:lnTo>
                <a:lnTo>
                  <a:pt x="28710" y="30950"/>
                </a:lnTo>
                <a:lnTo>
                  <a:pt x="28850" y="31000"/>
                </a:lnTo>
                <a:lnTo>
                  <a:pt x="28930" y="31050"/>
                </a:lnTo>
                <a:lnTo>
                  <a:pt x="28970" y="31130"/>
                </a:lnTo>
                <a:lnTo>
                  <a:pt x="29080" y="31420"/>
                </a:lnTo>
                <a:lnTo>
                  <a:pt x="29380" y="31950"/>
                </a:lnTo>
                <a:lnTo>
                  <a:pt x="29380" y="32070"/>
                </a:lnTo>
                <a:lnTo>
                  <a:pt x="29250" y="32240"/>
                </a:lnTo>
                <a:lnTo>
                  <a:pt x="29340" y="32290"/>
                </a:lnTo>
                <a:lnTo>
                  <a:pt x="29350" y="32270"/>
                </a:lnTo>
                <a:lnTo>
                  <a:pt x="29410" y="32240"/>
                </a:lnTo>
                <a:lnTo>
                  <a:pt x="29510" y="32320"/>
                </a:lnTo>
                <a:lnTo>
                  <a:pt x="29610" y="32330"/>
                </a:lnTo>
                <a:lnTo>
                  <a:pt x="29700" y="32260"/>
                </a:lnTo>
                <a:lnTo>
                  <a:pt x="29780" y="31940"/>
                </a:lnTo>
                <a:lnTo>
                  <a:pt x="29890" y="31850"/>
                </a:lnTo>
                <a:lnTo>
                  <a:pt x="30200" y="31750"/>
                </a:lnTo>
                <a:lnTo>
                  <a:pt x="30560" y="31680"/>
                </a:lnTo>
                <a:lnTo>
                  <a:pt x="30670" y="31790"/>
                </a:lnTo>
                <a:lnTo>
                  <a:pt x="30600" y="32930"/>
                </a:lnTo>
                <a:lnTo>
                  <a:pt x="30690" y="33470"/>
                </a:lnTo>
                <a:lnTo>
                  <a:pt x="30670" y="33530"/>
                </a:lnTo>
                <a:lnTo>
                  <a:pt x="30780" y="33580"/>
                </a:lnTo>
                <a:lnTo>
                  <a:pt x="30910" y="33580"/>
                </a:lnTo>
                <a:lnTo>
                  <a:pt x="31180" y="33530"/>
                </a:lnTo>
                <a:lnTo>
                  <a:pt x="31350" y="33560"/>
                </a:lnTo>
                <a:lnTo>
                  <a:pt x="31440" y="33640"/>
                </a:lnTo>
                <a:lnTo>
                  <a:pt x="31500" y="33740"/>
                </a:lnTo>
                <a:lnTo>
                  <a:pt x="31610" y="33850"/>
                </a:lnTo>
                <a:lnTo>
                  <a:pt x="31700" y="33770"/>
                </a:lnTo>
                <a:lnTo>
                  <a:pt x="32170" y="34580"/>
                </a:lnTo>
                <a:lnTo>
                  <a:pt x="32330" y="34660"/>
                </a:lnTo>
                <a:lnTo>
                  <a:pt x="32350" y="34690"/>
                </a:lnTo>
                <a:lnTo>
                  <a:pt x="32390" y="34790"/>
                </a:lnTo>
                <a:lnTo>
                  <a:pt x="32410" y="34820"/>
                </a:lnTo>
                <a:lnTo>
                  <a:pt x="32550" y="34930"/>
                </a:lnTo>
                <a:lnTo>
                  <a:pt x="32630" y="34970"/>
                </a:lnTo>
                <a:lnTo>
                  <a:pt x="32760" y="34980"/>
                </a:lnTo>
                <a:lnTo>
                  <a:pt x="32930" y="35040"/>
                </a:lnTo>
                <a:lnTo>
                  <a:pt x="33400" y="35320"/>
                </a:lnTo>
                <a:lnTo>
                  <a:pt x="33630" y="35380"/>
                </a:lnTo>
                <a:lnTo>
                  <a:pt x="33760" y="35430"/>
                </a:lnTo>
                <a:lnTo>
                  <a:pt x="33960" y="35640"/>
                </a:lnTo>
                <a:lnTo>
                  <a:pt x="34020" y="35660"/>
                </a:lnTo>
                <a:lnTo>
                  <a:pt x="34120" y="35600"/>
                </a:lnTo>
                <a:lnTo>
                  <a:pt x="34280" y="35520"/>
                </a:lnTo>
                <a:lnTo>
                  <a:pt x="34370" y="35460"/>
                </a:lnTo>
                <a:lnTo>
                  <a:pt x="34640" y="35220"/>
                </a:lnTo>
                <a:lnTo>
                  <a:pt x="34830" y="35130"/>
                </a:lnTo>
                <a:lnTo>
                  <a:pt x="35080" y="35140"/>
                </a:lnTo>
                <a:lnTo>
                  <a:pt x="35280" y="35290"/>
                </a:lnTo>
                <a:lnTo>
                  <a:pt x="35360" y="35440"/>
                </a:lnTo>
                <a:lnTo>
                  <a:pt x="35400" y="35540"/>
                </a:lnTo>
                <a:lnTo>
                  <a:pt x="35390" y="35770"/>
                </a:lnTo>
                <a:lnTo>
                  <a:pt x="35030" y="35970"/>
                </a:lnTo>
                <a:lnTo>
                  <a:pt x="34890" y="36210"/>
                </a:lnTo>
                <a:lnTo>
                  <a:pt x="34820" y="36490"/>
                </a:lnTo>
                <a:lnTo>
                  <a:pt x="34880" y="36700"/>
                </a:lnTo>
                <a:lnTo>
                  <a:pt x="35320" y="37050"/>
                </a:lnTo>
                <a:lnTo>
                  <a:pt x="35470" y="37240"/>
                </a:lnTo>
                <a:lnTo>
                  <a:pt x="35550" y="37550"/>
                </a:lnTo>
                <a:lnTo>
                  <a:pt x="35560" y="37730"/>
                </a:lnTo>
                <a:lnTo>
                  <a:pt x="35630" y="37990"/>
                </a:lnTo>
                <a:lnTo>
                  <a:pt x="35760" y="38220"/>
                </a:lnTo>
                <a:lnTo>
                  <a:pt x="35910" y="38400"/>
                </a:lnTo>
                <a:lnTo>
                  <a:pt x="35910" y="38470"/>
                </a:lnTo>
                <a:lnTo>
                  <a:pt x="35820" y="38760"/>
                </a:lnTo>
                <a:lnTo>
                  <a:pt x="35790" y="38880"/>
                </a:lnTo>
                <a:lnTo>
                  <a:pt x="35730" y="39000"/>
                </a:lnTo>
                <a:lnTo>
                  <a:pt x="35600" y="38980"/>
                </a:lnTo>
                <a:lnTo>
                  <a:pt x="34960" y="38580"/>
                </a:lnTo>
                <a:lnTo>
                  <a:pt x="34720" y="38530"/>
                </a:lnTo>
                <a:lnTo>
                  <a:pt x="34610" y="38720"/>
                </a:lnTo>
                <a:lnTo>
                  <a:pt x="34590" y="38790"/>
                </a:lnTo>
                <a:lnTo>
                  <a:pt x="34480" y="39000"/>
                </a:lnTo>
                <a:lnTo>
                  <a:pt x="34450" y="39130"/>
                </a:lnTo>
                <a:lnTo>
                  <a:pt x="34320" y="39250"/>
                </a:lnTo>
                <a:lnTo>
                  <a:pt x="34100" y="39370"/>
                </a:lnTo>
                <a:lnTo>
                  <a:pt x="33690" y="39410"/>
                </a:lnTo>
                <a:lnTo>
                  <a:pt x="33290" y="39310"/>
                </a:lnTo>
                <a:lnTo>
                  <a:pt x="33150" y="39240"/>
                </a:lnTo>
                <a:lnTo>
                  <a:pt x="33030" y="39150"/>
                </a:lnTo>
                <a:lnTo>
                  <a:pt x="32880" y="38920"/>
                </a:lnTo>
                <a:lnTo>
                  <a:pt x="32840" y="38720"/>
                </a:lnTo>
                <a:lnTo>
                  <a:pt x="32710" y="38710"/>
                </a:lnTo>
                <a:lnTo>
                  <a:pt x="32390" y="38820"/>
                </a:lnTo>
                <a:lnTo>
                  <a:pt x="32050" y="38880"/>
                </a:lnTo>
                <a:lnTo>
                  <a:pt x="31460" y="38580"/>
                </a:lnTo>
                <a:lnTo>
                  <a:pt x="31120" y="38640"/>
                </a:lnTo>
                <a:lnTo>
                  <a:pt x="30930" y="38800"/>
                </a:lnTo>
                <a:lnTo>
                  <a:pt x="30900" y="39410"/>
                </a:lnTo>
                <a:lnTo>
                  <a:pt x="31040" y="39620"/>
                </a:lnTo>
                <a:lnTo>
                  <a:pt x="31320" y="39860"/>
                </a:lnTo>
                <a:lnTo>
                  <a:pt x="31450" y="40120"/>
                </a:lnTo>
                <a:lnTo>
                  <a:pt x="31690" y="40250"/>
                </a:lnTo>
                <a:lnTo>
                  <a:pt x="32120" y="40280"/>
                </a:lnTo>
                <a:lnTo>
                  <a:pt x="32330" y="40480"/>
                </a:lnTo>
                <a:lnTo>
                  <a:pt x="32430" y="40820"/>
                </a:lnTo>
                <a:lnTo>
                  <a:pt x="32450" y="41050"/>
                </a:lnTo>
                <a:lnTo>
                  <a:pt x="32250" y="41180"/>
                </a:lnTo>
                <a:lnTo>
                  <a:pt x="31970" y="41220"/>
                </a:lnTo>
                <a:lnTo>
                  <a:pt x="31280" y="40850"/>
                </a:lnTo>
                <a:lnTo>
                  <a:pt x="30960" y="40940"/>
                </a:lnTo>
                <a:lnTo>
                  <a:pt x="30720" y="41120"/>
                </a:lnTo>
                <a:lnTo>
                  <a:pt x="30400" y="41070"/>
                </a:lnTo>
                <a:lnTo>
                  <a:pt x="30180" y="40880"/>
                </a:lnTo>
                <a:lnTo>
                  <a:pt x="30180" y="40540"/>
                </a:lnTo>
                <a:lnTo>
                  <a:pt x="30090" y="40240"/>
                </a:lnTo>
                <a:lnTo>
                  <a:pt x="29420" y="39890"/>
                </a:lnTo>
                <a:lnTo>
                  <a:pt x="29240" y="39940"/>
                </a:lnTo>
                <a:lnTo>
                  <a:pt x="29140" y="39890"/>
                </a:lnTo>
                <a:lnTo>
                  <a:pt x="28850" y="39860"/>
                </a:lnTo>
                <a:lnTo>
                  <a:pt x="27900" y="40030"/>
                </a:lnTo>
                <a:lnTo>
                  <a:pt x="27870" y="40160"/>
                </a:lnTo>
                <a:lnTo>
                  <a:pt x="27930" y="40440"/>
                </a:lnTo>
                <a:lnTo>
                  <a:pt x="27840" y="40640"/>
                </a:lnTo>
                <a:lnTo>
                  <a:pt x="27680" y="40780"/>
                </a:lnTo>
                <a:lnTo>
                  <a:pt x="27460" y="40930"/>
                </a:lnTo>
                <a:lnTo>
                  <a:pt x="27130" y="40970"/>
                </a:lnTo>
                <a:lnTo>
                  <a:pt x="26940" y="41070"/>
                </a:lnTo>
                <a:lnTo>
                  <a:pt x="26800" y="41210"/>
                </a:lnTo>
                <a:lnTo>
                  <a:pt x="26690" y="41400"/>
                </a:lnTo>
                <a:lnTo>
                  <a:pt x="26660" y="41670"/>
                </a:lnTo>
                <a:lnTo>
                  <a:pt x="26490" y="42010"/>
                </a:lnTo>
                <a:lnTo>
                  <a:pt x="26530" y="42150"/>
                </a:lnTo>
                <a:lnTo>
                  <a:pt x="26660" y="42250"/>
                </a:lnTo>
                <a:lnTo>
                  <a:pt x="26760" y="42450"/>
                </a:lnTo>
                <a:lnTo>
                  <a:pt x="26780" y="42610"/>
                </a:lnTo>
                <a:lnTo>
                  <a:pt x="26670" y="42630"/>
                </a:lnTo>
                <a:lnTo>
                  <a:pt x="25950" y="42670"/>
                </a:lnTo>
                <a:lnTo>
                  <a:pt x="25740" y="42720"/>
                </a:lnTo>
                <a:lnTo>
                  <a:pt x="25500" y="42840"/>
                </a:lnTo>
                <a:lnTo>
                  <a:pt x="25280" y="42990"/>
                </a:lnTo>
                <a:lnTo>
                  <a:pt x="25110" y="43060"/>
                </a:lnTo>
                <a:lnTo>
                  <a:pt x="24900" y="43040"/>
                </a:lnTo>
                <a:lnTo>
                  <a:pt x="24650" y="43000"/>
                </a:lnTo>
                <a:lnTo>
                  <a:pt x="24480" y="42900"/>
                </a:lnTo>
                <a:lnTo>
                  <a:pt x="24310" y="42780"/>
                </a:lnTo>
                <a:lnTo>
                  <a:pt x="24100" y="42650"/>
                </a:lnTo>
                <a:lnTo>
                  <a:pt x="23850" y="42540"/>
                </a:lnTo>
                <a:lnTo>
                  <a:pt x="23650" y="42480"/>
                </a:lnTo>
                <a:lnTo>
                  <a:pt x="23510" y="42420"/>
                </a:lnTo>
                <a:lnTo>
                  <a:pt x="23460" y="42280"/>
                </a:lnTo>
                <a:lnTo>
                  <a:pt x="23490" y="42120"/>
                </a:lnTo>
                <a:lnTo>
                  <a:pt x="23440" y="42020"/>
                </a:lnTo>
                <a:lnTo>
                  <a:pt x="23230" y="41920"/>
                </a:lnTo>
                <a:lnTo>
                  <a:pt x="23050" y="41780"/>
                </a:lnTo>
                <a:lnTo>
                  <a:pt x="23010" y="41670"/>
                </a:lnTo>
                <a:lnTo>
                  <a:pt x="22960" y="41560"/>
                </a:lnTo>
                <a:lnTo>
                  <a:pt x="22690" y="41540"/>
                </a:lnTo>
                <a:lnTo>
                  <a:pt x="22620" y="41500"/>
                </a:lnTo>
                <a:lnTo>
                  <a:pt x="22560" y="41510"/>
                </a:lnTo>
                <a:lnTo>
                  <a:pt x="22520" y="41400"/>
                </a:lnTo>
                <a:lnTo>
                  <a:pt x="22560" y="41200"/>
                </a:lnTo>
                <a:lnTo>
                  <a:pt x="22580" y="41050"/>
                </a:lnTo>
                <a:lnTo>
                  <a:pt x="22500" y="40710"/>
                </a:lnTo>
                <a:lnTo>
                  <a:pt x="22410" y="40650"/>
                </a:lnTo>
                <a:lnTo>
                  <a:pt x="22310" y="40600"/>
                </a:lnTo>
                <a:lnTo>
                  <a:pt x="22260" y="40540"/>
                </a:lnTo>
                <a:lnTo>
                  <a:pt x="22280" y="40390"/>
                </a:lnTo>
                <a:lnTo>
                  <a:pt x="22360" y="40400"/>
                </a:lnTo>
                <a:lnTo>
                  <a:pt x="22460" y="40470"/>
                </a:lnTo>
                <a:lnTo>
                  <a:pt x="22640" y="40460"/>
                </a:lnTo>
                <a:lnTo>
                  <a:pt x="22570" y="40270"/>
                </a:lnTo>
                <a:lnTo>
                  <a:pt x="22590" y="40050"/>
                </a:lnTo>
                <a:lnTo>
                  <a:pt x="22700" y="39880"/>
                </a:lnTo>
                <a:lnTo>
                  <a:pt x="22880" y="39810"/>
                </a:lnTo>
                <a:lnTo>
                  <a:pt x="22820" y="39660"/>
                </a:lnTo>
                <a:lnTo>
                  <a:pt x="22790" y="39610"/>
                </a:lnTo>
                <a:lnTo>
                  <a:pt x="22720" y="39570"/>
                </a:lnTo>
                <a:lnTo>
                  <a:pt x="22960" y="39170"/>
                </a:lnTo>
                <a:lnTo>
                  <a:pt x="23010" y="39150"/>
                </a:lnTo>
                <a:lnTo>
                  <a:pt x="23060" y="39160"/>
                </a:lnTo>
                <a:lnTo>
                  <a:pt x="23100" y="39140"/>
                </a:lnTo>
                <a:lnTo>
                  <a:pt x="23140" y="38890"/>
                </a:lnTo>
                <a:lnTo>
                  <a:pt x="23190" y="38760"/>
                </a:lnTo>
                <a:lnTo>
                  <a:pt x="23280" y="38760"/>
                </a:lnTo>
                <a:lnTo>
                  <a:pt x="23410" y="38850"/>
                </a:lnTo>
                <a:lnTo>
                  <a:pt x="23470" y="38700"/>
                </a:lnTo>
                <a:lnTo>
                  <a:pt x="23500" y="38480"/>
                </a:lnTo>
                <a:lnTo>
                  <a:pt x="23550" y="38360"/>
                </a:lnTo>
                <a:lnTo>
                  <a:pt x="23760" y="38310"/>
                </a:lnTo>
                <a:lnTo>
                  <a:pt x="23950" y="38180"/>
                </a:lnTo>
                <a:lnTo>
                  <a:pt x="24090" y="38010"/>
                </a:lnTo>
                <a:lnTo>
                  <a:pt x="24140" y="37840"/>
                </a:lnTo>
                <a:lnTo>
                  <a:pt x="24070" y="36970"/>
                </a:lnTo>
                <a:lnTo>
                  <a:pt x="24180" y="36690"/>
                </a:lnTo>
                <a:lnTo>
                  <a:pt x="24580" y="36590"/>
                </a:lnTo>
                <a:lnTo>
                  <a:pt x="24750" y="36490"/>
                </a:lnTo>
                <a:lnTo>
                  <a:pt x="24860" y="36250"/>
                </a:lnTo>
                <a:lnTo>
                  <a:pt x="25000" y="35780"/>
                </a:lnTo>
                <a:lnTo>
                  <a:pt x="25400" y="35140"/>
                </a:lnTo>
                <a:lnTo>
                  <a:pt x="25530" y="35040"/>
                </a:lnTo>
                <a:lnTo>
                  <a:pt x="25970" y="34780"/>
                </a:lnTo>
                <a:lnTo>
                  <a:pt x="26110" y="34730"/>
                </a:lnTo>
                <a:lnTo>
                  <a:pt x="26180" y="34730"/>
                </a:lnTo>
                <a:lnTo>
                  <a:pt x="26230" y="34760"/>
                </a:lnTo>
                <a:lnTo>
                  <a:pt x="26380" y="34930"/>
                </a:lnTo>
                <a:lnTo>
                  <a:pt x="26470" y="35000"/>
                </a:lnTo>
                <a:lnTo>
                  <a:pt x="26560" y="35010"/>
                </a:lnTo>
                <a:lnTo>
                  <a:pt x="26650" y="35040"/>
                </a:lnTo>
                <a:lnTo>
                  <a:pt x="26740" y="35140"/>
                </a:lnTo>
                <a:lnTo>
                  <a:pt x="26890" y="35030"/>
                </a:lnTo>
                <a:lnTo>
                  <a:pt x="26920" y="34920"/>
                </a:lnTo>
                <a:lnTo>
                  <a:pt x="26890" y="34660"/>
                </a:lnTo>
                <a:lnTo>
                  <a:pt x="26920" y="34500"/>
                </a:lnTo>
                <a:lnTo>
                  <a:pt x="27030" y="34220"/>
                </a:lnTo>
                <a:lnTo>
                  <a:pt x="27050" y="34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Kouriteng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66730" y="40660"/>
                </a:moveTo>
                <a:lnTo>
                  <a:pt x="66670" y="40640"/>
                </a:lnTo>
                <a:lnTo>
                  <a:pt x="66510" y="40700"/>
                </a:lnTo>
                <a:lnTo>
                  <a:pt x="65480" y="41550"/>
                </a:lnTo>
                <a:lnTo>
                  <a:pt x="65090" y="42180"/>
                </a:lnTo>
                <a:lnTo>
                  <a:pt x="64790" y="42150"/>
                </a:lnTo>
                <a:lnTo>
                  <a:pt x="63610" y="41850"/>
                </a:lnTo>
                <a:lnTo>
                  <a:pt x="63060" y="41440"/>
                </a:lnTo>
                <a:lnTo>
                  <a:pt x="62710" y="40970"/>
                </a:lnTo>
                <a:lnTo>
                  <a:pt x="62590" y="40610"/>
                </a:lnTo>
                <a:lnTo>
                  <a:pt x="62680" y="40320"/>
                </a:lnTo>
                <a:lnTo>
                  <a:pt x="62670" y="40020"/>
                </a:lnTo>
                <a:lnTo>
                  <a:pt x="62660" y="39900"/>
                </a:lnTo>
                <a:lnTo>
                  <a:pt x="62760" y="39890"/>
                </a:lnTo>
                <a:lnTo>
                  <a:pt x="62980" y="39670"/>
                </a:lnTo>
                <a:lnTo>
                  <a:pt x="63160" y="39220"/>
                </a:lnTo>
                <a:lnTo>
                  <a:pt x="63060" y="38110"/>
                </a:lnTo>
                <a:lnTo>
                  <a:pt x="63140" y="37950"/>
                </a:lnTo>
                <a:lnTo>
                  <a:pt x="62510" y="37330"/>
                </a:lnTo>
                <a:lnTo>
                  <a:pt x="62420" y="37080"/>
                </a:lnTo>
                <a:lnTo>
                  <a:pt x="62360" y="36730"/>
                </a:lnTo>
                <a:lnTo>
                  <a:pt x="62060" y="35940"/>
                </a:lnTo>
                <a:lnTo>
                  <a:pt x="62170" y="35490"/>
                </a:lnTo>
                <a:lnTo>
                  <a:pt x="62100" y="35200"/>
                </a:lnTo>
                <a:lnTo>
                  <a:pt x="61930" y="34860"/>
                </a:lnTo>
                <a:lnTo>
                  <a:pt x="61540" y="34530"/>
                </a:lnTo>
                <a:lnTo>
                  <a:pt x="61050" y="34240"/>
                </a:lnTo>
                <a:lnTo>
                  <a:pt x="60950" y="33880"/>
                </a:lnTo>
                <a:lnTo>
                  <a:pt x="60940" y="33810"/>
                </a:lnTo>
                <a:lnTo>
                  <a:pt x="61070" y="33820"/>
                </a:lnTo>
                <a:lnTo>
                  <a:pt x="62970" y="34270"/>
                </a:lnTo>
                <a:lnTo>
                  <a:pt x="63520" y="34240"/>
                </a:lnTo>
                <a:lnTo>
                  <a:pt x="65610" y="33160"/>
                </a:lnTo>
                <a:lnTo>
                  <a:pt x="65300" y="34140"/>
                </a:lnTo>
                <a:lnTo>
                  <a:pt x="65420" y="34620"/>
                </a:lnTo>
                <a:lnTo>
                  <a:pt x="65890" y="34880"/>
                </a:lnTo>
                <a:lnTo>
                  <a:pt x="66330" y="35190"/>
                </a:lnTo>
                <a:lnTo>
                  <a:pt x="66300" y="35600"/>
                </a:lnTo>
                <a:lnTo>
                  <a:pt x="65960" y="36060"/>
                </a:lnTo>
                <a:lnTo>
                  <a:pt x="65890" y="36550"/>
                </a:lnTo>
                <a:lnTo>
                  <a:pt x="66250" y="36810"/>
                </a:lnTo>
                <a:lnTo>
                  <a:pt x="67020" y="37040"/>
                </a:lnTo>
                <a:lnTo>
                  <a:pt x="67190" y="37240"/>
                </a:lnTo>
                <a:lnTo>
                  <a:pt x="67560" y="37510"/>
                </a:lnTo>
                <a:lnTo>
                  <a:pt x="67820" y="37810"/>
                </a:lnTo>
                <a:lnTo>
                  <a:pt x="68310" y="38290"/>
                </a:lnTo>
                <a:lnTo>
                  <a:pt x="68350" y="38600"/>
                </a:lnTo>
                <a:lnTo>
                  <a:pt x="68100" y="38670"/>
                </a:lnTo>
                <a:lnTo>
                  <a:pt x="67770" y="38830"/>
                </a:lnTo>
                <a:lnTo>
                  <a:pt x="67390" y="38950"/>
                </a:lnTo>
                <a:lnTo>
                  <a:pt x="67050" y="39180"/>
                </a:lnTo>
                <a:lnTo>
                  <a:pt x="66780" y="39690"/>
                </a:lnTo>
                <a:lnTo>
                  <a:pt x="66730" y="40110"/>
                </a:lnTo>
                <a:lnTo>
                  <a:pt x="66780" y="40450"/>
                </a:lnTo>
                <a:lnTo>
                  <a:pt x="66730" y="40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Ganzourgou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62660" y="39900"/>
                </a:moveTo>
                <a:lnTo>
                  <a:pt x="62560" y="39910"/>
                </a:lnTo>
                <a:lnTo>
                  <a:pt x="62110" y="39870"/>
                </a:lnTo>
                <a:lnTo>
                  <a:pt x="61470" y="39940"/>
                </a:lnTo>
                <a:lnTo>
                  <a:pt x="61140" y="40070"/>
                </a:lnTo>
                <a:lnTo>
                  <a:pt x="60890" y="40330"/>
                </a:lnTo>
                <a:lnTo>
                  <a:pt x="60660" y="40650"/>
                </a:lnTo>
                <a:lnTo>
                  <a:pt x="60460" y="40980"/>
                </a:lnTo>
                <a:lnTo>
                  <a:pt x="60010" y="41430"/>
                </a:lnTo>
                <a:lnTo>
                  <a:pt x="59400" y="41610"/>
                </a:lnTo>
                <a:lnTo>
                  <a:pt x="58820" y="41660"/>
                </a:lnTo>
                <a:lnTo>
                  <a:pt x="58700" y="41630"/>
                </a:lnTo>
                <a:lnTo>
                  <a:pt x="58590" y="41550"/>
                </a:lnTo>
                <a:lnTo>
                  <a:pt x="58500" y="41430"/>
                </a:lnTo>
                <a:lnTo>
                  <a:pt x="58420" y="41140"/>
                </a:lnTo>
                <a:lnTo>
                  <a:pt x="58310" y="41130"/>
                </a:lnTo>
                <a:lnTo>
                  <a:pt x="58160" y="41170"/>
                </a:lnTo>
                <a:lnTo>
                  <a:pt x="57990" y="41180"/>
                </a:lnTo>
                <a:lnTo>
                  <a:pt x="57790" y="41090"/>
                </a:lnTo>
                <a:lnTo>
                  <a:pt x="57730" y="40990"/>
                </a:lnTo>
                <a:lnTo>
                  <a:pt x="57760" y="40650"/>
                </a:lnTo>
                <a:lnTo>
                  <a:pt x="57730" y="40470"/>
                </a:lnTo>
                <a:lnTo>
                  <a:pt x="57670" y="40340"/>
                </a:lnTo>
                <a:lnTo>
                  <a:pt x="57430" y="40020"/>
                </a:lnTo>
                <a:lnTo>
                  <a:pt x="57350" y="39970"/>
                </a:lnTo>
                <a:lnTo>
                  <a:pt x="57270" y="39910"/>
                </a:lnTo>
                <a:lnTo>
                  <a:pt x="57120" y="39810"/>
                </a:lnTo>
                <a:lnTo>
                  <a:pt x="56970" y="39660"/>
                </a:lnTo>
                <a:lnTo>
                  <a:pt x="56640" y="39280"/>
                </a:lnTo>
                <a:lnTo>
                  <a:pt x="56550" y="39050"/>
                </a:lnTo>
                <a:lnTo>
                  <a:pt x="56350" y="38850"/>
                </a:lnTo>
                <a:lnTo>
                  <a:pt x="56250" y="38720"/>
                </a:lnTo>
                <a:lnTo>
                  <a:pt x="56220" y="38660"/>
                </a:lnTo>
                <a:lnTo>
                  <a:pt x="56180" y="38530"/>
                </a:lnTo>
                <a:lnTo>
                  <a:pt x="56110" y="38000"/>
                </a:lnTo>
                <a:lnTo>
                  <a:pt x="56060" y="37930"/>
                </a:lnTo>
                <a:lnTo>
                  <a:pt x="55950" y="37840"/>
                </a:lnTo>
                <a:lnTo>
                  <a:pt x="55840" y="37730"/>
                </a:lnTo>
                <a:lnTo>
                  <a:pt x="55790" y="37600"/>
                </a:lnTo>
                <a:lnTo>
                  <a:pt x="55790" y="37350"/>
                </a:lnTo>
                <a:lnTo>
                  <a:pt x="55770" y="37260"/>
                </a:lnTo>
                <a:lnTo>
                  <a:pt x="55710" y="37150"/>
                </a:lnTo>
                <a:lnTo>
                  <a:pt x="55640" y="37100"/>
                </a:lnTo>
                <a:lnTo>
                  <a:pt x="55550" y="37080"/>
                </a:lnTo>
                <a:lnTo>
                  <a:pt x="55470" y="37040"/>
                </a:lnTo>
                <a:lnTo>
                  <a:pt x="55390" y="36910"/>
                </a:lnTo>
                <a:lnTo>
                  <a:pt x="55380" y="36700"/>
                </a:lnTo>
                <a:lnTo>
                  <a:pt x="55380" y="36670"/>
                </a:lnTo>
                <a:lnTo>
                  <a:pt x="55410" y="36400"/>
                </a:lnTo>
                <a:lnTo>
                  <a:pt x="55390" y="36140"/>
                </a:lnTo>
                <a:lnTo>
                  <a:pt x="55280" y="36020"/>
                </a:lnTo>
                <a:lnTo>
                  <a:pt x="55180" y="35980"/>
                </a:lnTo>
                <a:lnTo>
                  <a:pt x="55170" y="35870"/>
                </a:lnTo>
                <a:lnTo>
                  <a:pt x="55230" y="35630"/>
                </a:lnTo>
                <a:lnTo>
                  <a:pt x="55240" y="35570"/>
                </a:lnTo>
                <a:lnTo>
                  <a:pt x="55220" y="35430"/>
                </a:lnTo>
                <a:lnTo>
                  <a:pt x="55230" y="35380"/>
                </a:lnTo>
                <a:lnTo>
                  <a:pt x="55290" y="35330"/>
                </a:lnTo>
                <a:lnTo>
                  <a:pt x="55370" y="35320"/>
                </a:lnTo>
                <a:lnTo>
                  <a:pt x="55430" y="35320"/>
                </a:lnTo>
                <a:lnTo>
                  <a:pt x="55470" y="35300"/>
                </a:lnTo>
                <a:lnTo>
                  <a:pt x="55700" y="34880"/>
                </a:lnTo>
                <a:lnTo>
                  <a:pt x="55810" y="34490"/>
                </a:lnTo>
                <a:lnTo>
                  <a:pt x="55730" y="34160"/>
                </a:lnTo>
                <a:lnTo>
                  <a:pt x="55590" y="34060"/>
                </a:lnTo>
                <a:lnTo>
                  <a:pt x="55860" y="34020"/>
                </a:lnTo>
                <a:lnTo>
                  <a:pt x="56090" y="33970"/>
                </a:lnTo>
                <a:lnTo>
                  <a:pt x="56360" y="33600"/>
                </a:lnTo>
                <a:lnTo>
                  <a:pt x="56740" y="33590"/>
                </a:lnTo>
                <a:lnTo>
                  <a:pt x="57190" y="34040"/>
                </a:lnTo>
                <a:lnTo>
                  <a:pt x="57540" y="34270"/>
                </a:lnTo>
                <a:lnTo>
                  <a:pt x="57910" y="34230"/>
                </a:lnTo>
                <a:lnTo>
                  <a:pt x="58240" y="34070"/>
                </a:lnTo>
                <a:lnTo>
                  <a:pt x="58350" y="33810"/>
                </a:lnTo>
                <a:lnTo>
                  <a:pt x="58340" y="33590"/>
                </a:lnTo>
                <a:lnTo>
                  <a:pt x="58620" y="33440"/>
                </a:lnTo>
                <a:lnTo>
                  <a:pt x="59070" y="33130"/>
                </a:lnTo>
                <a:lnTo>
                  <a:pt x="59440" y="32790"/>
                </a:lnTo>
                <a:lnTo>
                  <a:pt x="59440" y="32510"/>
                </a:lnTo>
                <a:lnTo>
                  <a:pt x="59380" y="32100"/>
                </a:lnTo>
                <a:lnTo>
                  <a:pt x="59550" y="31820"/>
                </a:lnTo>
                <a:lnTo>
                  <a:pt x="59990" y="31760"/>
                </a:lnTo>
                <a:lnTo>
                  <a:pt x="60270" y="31800"/>
                </a:lnTo>
                <a:lnTo>
                  <a:pt x="60400" y="31820"/>
                </a:lnTo>
                <a:lnTo>
                  <a:pt x="60700" y="32170"/>
                </a:lnTo>
                <a:lnTo>
                  <a:pt x="60920" y="32760"/>
                </a:lnTo>
                <a:lnTo>
                  <a:pt x="60910" y="33600"/>
                </a:lnTo>
                <a:lnTo>
                  <a:pt x="60940" y="33810"/>
                </a:lnTo>
                <a:lnTo>
                  <a:pt x="60950" y="33880"/>
                </a:lnTo>
                <a:lnTo>
                  <a:pt x="61050" y="34240"/>
                </a:lnTo>
                <a:lnTo>
                  <a:pt x="61540" y="34530"/>
                </a:lnTo>
                <a:lnTo>
                  <a:pt x="61930" y="34860"/>
                </a:lnTo>
                <a:lnTo>
                  <a:pt x="62100" y="35200"/>
                </a:lnTo>
                <a:lnTo>
                  <a:pt x="62170" y="35490"/>
                </a:lnTo>
                <a:lnTo>
                  <a:pt x="62060" y="35940"/>
                </a:lnTo>
                <a:lnTo>
                  <a:pt x="62360" y="36730"/>
                </a:lnTo>
                <a:lnTo>
                  <a:pt x="62420" y="37080"/>
                </a:lnTo>
                <a:lnTo>
                  <a:pt x="62510" y="37330"/>
                </a:lnTo>
                <a:lnTo>
                  <a:pt x="63140" y="37950"/>
                </a:lnTo>
                <a:lnTo>
                  <a:pt x="63060" y="38110"/>
                </a:lnTo>
                <a:lnTo>
                  <a:pt x="63160" y="39220"/>
                </a:lnTo>
                <a:lnTo>
                  <a:pt x="62980" y="39670"/>
                </a:lnTo>
                <a:lnTo>
                  <a:pt x="62760" y="39890"/>
                </a:lnTo>
                <a:lnTo>
                  <a:pt x="62660" y="39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Zoundwéogo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58820" y="41660"/>
                </a:moveTo>
                <a:lnTo>
                  <a:pt x="58150" y="42590"/>
                </a:lnTo>
                <a:lnTo>
                  <a:pt x="57860" y="42760"/>
                </a:lnTo>
                <a:lnTo>
                  <a:pt x="57540" y="43180"/>
                </a:lnTo>
                <a:lnTo>
                  <a:pt x="57380" y="43630"/>
                </a:lnTo>
                <a:lnTo>
                  <a:pt x="58020" y="44620"/>
                </a:lnTo>
                <a:lnTo>
                  <a:pt x="58380" y="44870"/>
                </a:lnTo>
                <a:lnTo>
                  <a:pt x="58920" y="45080"/>
                </a:lnTo>
                <a:lnTo>
                  <a:pt x="59430" y="45370"/>
                </a:lnTo>
                <a:lnTo>
                  <a:pt x="59700" y="45180"/>
                </a:lnTo>
                <a:lnTo>
                  <a:pt x="59720" y="45190"/>
                </a:lnTo>
                <a:lnTo>
                  <a:pt x="59930" y="45160"/>
                </a:lnTo>
                <a:lnTo>
                  <a:pt x="60800" y="45370"/>
                </a:lnTo>
                <a:lnTo>
                  <a:pt x="61020" y="45480"/>
                </a:lnTo>
                <a:lnTo>
                  <a:pt x="61140" y="45580"/>
                </a:lnTo>
                <a:lnTo>
                  <a:pt x="61540" y="45760"/>
                </a:lnTo>
                <a:lnTo>
                  <a:pt x="61660" y="45880"/>
                </a:lnTo>
                <a:lnTo>
                  <a:pt x="61870" y="46230"/>
                </a:lnTo>
                <a:lnTo>
                  <a:pt x="61690" y="46650"/>
                </a:lnTo>
                <a:lnTo>
                  <a:pt x="61720" y="46970"/>
                </a:lnTo>
                <a:lnTo>
                  <a:pt x="61710" y="47180"/>
                </a:lnTo>
                <a:lnTo>
                  <a:pt x="61360" y="47050"/>
                </a:lnTo>
                <a:lnTo>
                  <a:pt x="61030" y="47190"/>
                </a:lnTo>
                <a:lnTo>
                  <a:pt x="60700" y="47510"/>
                </a:lnTo>
                <a:lnTo>
                  <a:pt x="60270" y="47770"/>
                </a:lnTo>
                <a:lnTo>
                  <a:pt x="59860" y="48120"/>
                </a:lnTo>
                <a:lnTo>
                  <a:pt x="59550" y="48280"/>
                </a:lnTo>
                <a:lnTo>
                  <a:pt x="59410" y="48530"/>
                </a:lnTo>
                <a:lnTo>
                  <a:pt x="59310" y="48890"/>
                </a:lnTo>
                <a:lnTo>
                  <a:pt x="59150" y="49100"/>
                </a:lnTo>
                <a:lnTo>
                  <a:pt x="59070" y="49180"/>
                </a:lnTo>
                <a:lnTo>
                  <a:pt x="58890" y="49410"/>
                </a:lnTo>
                <a:lnTo>
                  <a:pt x="58590" y="49520"/>
                </a:lnTo>
                <a:lnTo>
                  <a:pt x="57900" y="49200"/>
                </a:lnTo>
                <a:lnTo>
                  <a:pt x="57600" y="48870"/>
                </a:lnTo>
                <a:lnTo>
                  <a:pt x="57420" y="48740"/>
                </a:lnTo>
                <a:lnTo>
                  <a:pt x="57220" y="48410"/>
                </a:lnTo>
                <a:lnTo>
                  <a:pt x="56980" y="48250"/>
                </a:lnTo>
                <a:lnTo>
                  <a:pt x="56820" y="48170"/>
                </a:lnTo>
                <a:lnTo>
                  <a:pt x="56820" y="47850"/>
                </a:lnTo>
                <a:lnTo>
                  <a:pt x="56690" y="47600"/>
                </a:lnTo>
                <a:lnTo>
                  <a:pt x="56340" y="47530"/>
                </a:lnTo>
                <a:lnTo>
                  <a:pt x="56010" y="47640"/>
                </a:lnTo>
                <a:lnTo>
                  <a:pt x="55750" y="47470"/>
                </a:lnTo>
                <a:lnTo>
                  <a:pt x="55350" y="47020"/>
                </a:lnTo>
                <a:lnTo>
                  <a:pt x="55070" y="46840"/>
                </a:lnTo>
                <a:lnTo>
                  <a:pt x="54700" y="46750"/>
                </a:lnTo>
                <a:lnTo>
                  <a:pt x="54480" y="46600"/>
                </a:lnTo>
                <a:lnTo>
                  <a:pt x="54280" y="46260"/>
                </a:lnTo>
                <a:lnTo>
                  <a:pt x="54050" y="45960"/>
                </a:lnTo>
                <a:lnTo>
                  <a:pt x="53670" y="45970"/>
                </a:lnTo>
                <a:lnTo>
                  <a:pt x="53360" y="45900"/>
                </a:lnTo>
                <a:lnTo>
                  <a:pt x="53240" y="45580"/>
                </a:lnTo>
                <a:lnTo>
                  <a:pt x="53040" y="45280"/>
                </a:lnTo>
                <a:lnTo>
                  <a:pt x="52900" y="45210"/>
                </a:lnTo>
                <a:lnTo>
                  <a:pt x="52510" y="44630"/>
                </a:lnTo>
                <a:lnTo>
                  <a:pt x="52840" y="43520"/>
                </a:lnTo>
                <a:lnTo>
                  <a:pt x="53770" y="42010"/>
                </a:lnTo>
                <a:lnTo>
                  <a:pt x="53910" y="41720"/>
                </a:lnTo>
                <a:lnTo>
                  <a:pt x="54310" y="41320"/>
                </a:lnTo>
                <a:lnTo>
                  <a:pt x="55070" y="40810"/>
                </a:lnTo>
                <a:lnTo>
                  <a:pt x="55670" y="40620"/>
                </a:lnTo>
                <a:lnTo>
                  <a:pt x="55990" y="40690"/>
                </a:lnTo>
                <a:lnTo>
                  <a:pt x="56470" y="40940"/>
                </a:lnTo>
                <a:lnTo>
                  <a:pt x="57210" y="41180"/>
                </a:lnTo>
                <a:lnTo>
                  <a:pt x="57790" y="41090"/>
                </a:lnTo>
                <a:lnTo>
                  <a:pt x="57990" y="41180"/>
                </a:lnTo>
                <a:lnTo>
                  <a:pt x="58160" y="41170"/>
                </a:lnTo>
                <a:lnTo>
                  <a:pt x="58310" y="41130"/>
                </a:lnTo>
                <a:lnTo>
                  <a:pt x="58420" y="41140"/>
                </a:lnTo>
                <a:lnTo>
                  <a:pt x="58500" y="41430"/>
                </a:lnTo>
                <a:lnTo>
                  <a:pt x="58590" y="41550"/>
                </a:lnTo>
                <a:lnTo>
                  <a:pt x="58700" y="41630"/>
                </a:lnTo>
                <a:lnTo>
                  <a:pt x="58820" y="41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Ziro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52900" y="45210"/>
                </a:moveTo>
                <a:lnTo>
                  <a:pt x="52470" y="45660"/>
                </a:lnTo>
                <a:lnTo>
                  <a:pt x="52250" y="45920"/>
                </a:lnTo>
                <a:lnTo>
                  <a:pt x="52100" y="46070"/>
                </a:lnTo>
                <a:lnTo>
                  <a:pt x="51920" y="46200"/>
                </a:lnTo>
                <a:lnTo>
                  <a:pt x="51680" y="46320"/>
                </a:lnTo>
                <a:lnTo>
                  <a:pt x="51420" y="46420"/>
                </a:lnTo>
                <a:lnTo>
                  <a:pt x="51110" y="46650"/>
                </a:lnTo>
                <a:lnTo>
                  <a:pt x="50610" y="47230"/>
                </a:lnTo>
                <a:lnTo>
                  <a:pt x="50360" y="47330"/>
                </a:lnTo>
                <a:lnTo>
                  <a:pt x="50180" y="47300"/>
                </a:lnTo>
                <a:lnTo>
                  <a:pt x="49990" y="47390"/>
                </a:lnTo>
                <a:lnTo>
                  <a:pt x="49750" y="47700"/>
                </a:lnTo>
                <a:lnTo>
                  <a:pt x="49380" y="47520"/>
                </a:lnTo>
                <a:lnTo>
                  <a:pt x="49320" y="47390"/>
                </a:lnTo>
                <a:lnTo>
                  <a:pt x="49200" y="47230"/>
                </a:lnTo>
                <a:lnTo>
                  <a:pt x="48890" y="47160"/>
                </a:lnTo>
                <a:lnTo>
                  <a:pt x="48720" y="47160"/>
                </a:lnTo>
                <a:lnTo>
                  <a:pt x="48510" y="47180"/>
                </a:lnTo>
                <a:lnTo>
                  <a:pt x="48200" y="47350"/>
                </a:lnTo>
                <a:lnTo>
                  <a:pt x="47970" y="47640"/>
                </a:lnTo>
                <a:lnTo>
                  <a:pt x="47650" y="47890"/>
                </a:lnTo>
                <a:lnTo>
                  <a:pt x="47460" y="48010"/>
                </a:lnTo>
                <a:lnTo>
                  <a:pt x="47250" y="48110"/>
                </a:lnTo>
                <a:lnTo>
                  <a:pt x="46960" y="48070"/>
                </a:lnTo>
                <a:lnTo>
                  <a:pt x="46760" y="47880"/>
                </a:lnTo>
                <a:lnTo>
                  <a:pt x="46640" y="47720"/>
                </a:lnTo>
                <a:lnTo>
                  <a:pt x="46600" y="47530"/>
                </a:lnTo>
                <a:lnTo>
                  <a:pt x="46500" y="47420"/>
                </a:lnTo>
                <a:lnTo>
                  <a:pt x="45950" y="47280"/>
                </a:lnTo>
                <a:lnTo>
                  <a:pt x="45610" y="47570"/>
                </a:lnTo>
                <a:lnTo>
                  <a:pt x="45440" y="47770"/>
                </a:lnTo>
                <a:lnTo>
                  <a:pt x="45310" y="48050"/>
                </a:lnTo>
                <a:lnTo>
                  <a:pt x="45190" y="48120"/>
                </a:lnTo>
                <a:lnTo>
                  <a:pt x="45000" y="48100"/>
                </a:lnTo>
                <a:lnTo>
                  <a:pt x="44770" y="48040"/>
                </a:lnTo>
                <a:lnTo>
                  <a:pt x="44580" y="47920"/>
                </a:lnTo>
                <a:lnTo>
                  <a:pt x="44530" y="47710"/>
                </a:lnTo>
                <a:lnTo>
                  <a:pt x="44390" y="47520"/>
                </a:lnTo>
                <a:lnTo>
                  <a:pt x="44130" y="47420"/>
                </a:lnTo>
                <a:lnTo>
                  <a:pt x="43900" y="47280"/>
                </a:lnTo>
                <a:lnTo>
                  <a:pt x="43670" y="47070"/>
                </a:lnTo>
                <a:lnTo>
                  <a:pt x="43440" y="46780"/>
                </a:lnTo>
                <a:lnTo>
                  <a:pt x="43260" y="46440"/>
                </a:lnTo>
                <a:lnTo>
                  <a:pt x="43190" y="46120"/>
                </a:lnTo>
                <a:lnTo>
                  <a:pt x="43180" y="45960"/>
                </a:lnTo>
                <a:lnTo>
                  <a:pt x="43170" y="45900"/>
                </a:lnTo>
                <a:lnTo>
                  <a:pt x="43040" y="45760"/>
                </a:lnTo>
                <a:lnTo>
                  <a:pt x="42830" y="45570"/>
                </a:lnTo>
                <a:lnTo>
                  <a:pt x="42590" y="45430"/>
                </a:lnTo>
                <a:lnTo>
                  <a:pt x="42290" y="45400"/>
                </a:lnTo>
                <a:lnTo>
                  <a:pt x="41730" y="45430"/>
                </a:lnTo>
                <a:lnTo>
                  <a:pt x="41440" y="45320"/>
                </a:lnTo>
                <a:lnTo>
                  <a:pt x="41160" y="45090"/>
                </a:lnTo>
                <a:lnTo>
                  <a:pt x="41010" y="44770"/>
                </a:lnTo>
                <a:lnTo>
                  <a:pt x="41000" y="44410"/>
                </a:lnTo>
                <a:lnTo>
                  <a:pt x="41110" y="43040"/>
                </a:lnTo>
                <a:lnTo>
                  <a:pt x="41300" y="43000"/>
                </a:lnTo>
                <a:lnTo>
                  <a:pt x="41730" y="43080"/>
                </a:lnTo>
                <a:lnTo>
                  <a:pt x="42210" y="43090"/>
                </a:lnTo>
                <a:lnTo>
                  <a:pt x="42450" y="42970"/>
                </a:lnTo>
                <a:lnTo>
                  <a:pt x="42490" y="42710"/>
                </a:lnTo>
                <a:lnTo>
                  <a:pt x="42470" y="42450"/>
                </a:lnTo>
                <a:lnTo>
                  <a:pt x="42350" y="42170"/>
                </a:lnTo>
                <a:lnTo>
                  <a:pt x="42370" y="41970"/>
                </a:lnTo>
                <a:lnTo>
                  <a:pt x="42430" y="41820"/>
                </a:lnTo>
                <a:lnTo>
                  <a:pt x="42360" y="41200"/>
                </a:lnTo>
                <a:lnTo>
                  <a:pt x="42260" y="40820"/>
                </a:lnTo>
                <a:lnTo>
                  <a:pt x="42440" y="40840"/>
                </a:lnTo>
                <a:lnTo>
                  <a:pt x="42890" y="40760"/>
                </a:lnTo>
                <a:lnTo>
                  <a:pt x="43900" y="40400"/>
                </a:lnTo>
                <a:lnTo>
                  <a:pt x="44270" y="40200"/>
                </a:lnTo>
                <a:lnTo>
                  <a:pt x="44510" y="40030"/>
                </a:lnTo>
                <a:lnTo>
                  <a:pt x="44540" y="39970"/>
                </a:lnTo>
                <a:lnTo>
                  <a:pt x="44970" y="40290"/>
                </a:lnTo>
                <a:lnTo>
                  <a:pt x="45370" y="40870"/>
                </a:lnTo>
                <a:lnTo>
                  <a:pt x="45510" y="40880"/>
                </a:lnTo>
                <a:lnTo>
                  <a:pt x="45700" y="40760"/>
                </a:lnTo>
                <a:lnTo>
                  <a:pt x="46120" y="40780"/>
                </a:lnTo>
                <a:lnTo>
                  <a:pt x="46540" y="40760"/>
                </a:lnTo>
                <a:lnTo>
                  <a:pt x="46870" y="40540"/>
                </a:lnTo>
                <a:lnTo>
                  <a:pt x="47170" y="40470"/>
                </a:lnTo>
                <a:lnTo>
                  <a:pt x="47440" y="40620"/>
                </a:lnTo>
                <a:lnTo>
                  <a:pt x="48420" y="41700"/>
                </a:lnTo>
                <a:lnTo>
                  <a:pt x="48660" y="41890"/>
                </a:lnTo>
                <a:lnTo>
                  <a:pt x="48940" y="42180"/>
                </a:lnTo>
                <a:lnTo>
                  <a:pt x="49210" y="42420"/>
                </a:lnTo>
                <a:lnTo>
                  <a:pt x="49500" y="42520"/>
                </a:lnTo>
                <a:lnTo>
                  <a:pt x="49770" y="42650"/>
                </a:lnTo>
                <a:lnTo>
                  <a:pt x="49980" y="42820"/>
                </a:lnTo>
                <a:lnTo>
                  <a:pt x="50170" y="43010"/>
                </a:lnTo>
                <a:lnTo>
                  <a:pt x="50950" y="43390"/>
                </a:lnTo>
                <a:lnTo>
                  <a:pt x="51140" y="43550"/>
                </a:lnTo>
                <a:lnTo>
                  <a:pt x="51280" y="43780"/>
                </a:lnTo>
                <a:lnTo>
                  <a:pt x="51590" y="44140"/>
                </a:lnTo>
                <a:lnTo>
                  <a:pt x="52460" y="44570"/>
                </a:lnTo>
                <a:lnTo>
                  <a:pt x="52510" y="44630"/>
                </a:lnTo>
                <a:lnTo>
                  <a:pt x="52900" y="45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Boulkiemdé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2260" y="40820"/>
                </a:moveTo>
                <a:lnTo>
                  <a:pt x="42110" y="40910"/>
                </a:lnTo>
                <a:lnTo>
                  <a:pt x="42070" y="40770"/>
                </a:lnTo>
                <a:lnTo>
                  <a:pt x="42190" y="40470"/>
                </a:lnTo>
                <a:lnTo>
                  <a:pt x="42260" y="40160"/>
                </a:lnTo>
                <a:lnTo>
                  <a:pt x="41900" y="40150"/>
                </a:lnTo>
                <a:lnTo>
                  <a:pt x="41410" y="40390"/>
                </a:lnTo>
                <a:lnTo>
                  <a:pt x="41040" y="40470"/>
                </a:lnTo>
                <a:lnTo>
                  <a:pt x="40780" y="40330"/>
                </a:lnTo>
                <a:lnTo>
                  <a:pt x="40280" y="39870"/>
                </a:lnTo>
                <a:lnTo>
                  <a:pt x="39910" y="39820"/>
                </a:lnTo>
                <a:lnTo>
                  <a:pt x="39610" y="39710"/>
                </a:lnTo>
                <a:lnTo>
                  <a:pt x="39490" y="39300"/>
                </a:lnTo>
                <a:lnTo>
                  <a:pt x="39480" y="39050"/>
                </a:lnTo>
                <a:lnTo>
                  <a:pt x="39580" y="38980"/>
                </a:lnTo>
                <a:lnTo>
                  <a:pt x="39810" y="38790"/>
                </a:lnTo>
                <a:lnTo>
                  <a:pt x="40060" y="38480"/>
                </a:lnTo>
                <a:lnTo>
                  <a:pt x="39850" y="38190"/>
                </a:lnTo>
                <a:lnTo>
                  <a:pt x="39550" y="37930"/>
                </a:lnTo>
                <a:lnTo>
                  <a:pt x="39720" y="37710"/>
                </a:lnTo>
                <a:lnTo>
                  <a:pt x="40180" y="37450"/>
                </a:lnTo>
                <a:lnTo>
                  <a:pt x="40470" y="37110"/>
                </a:lnTo>
                <a:lnTo>
                  <a:pt x="40470" y="36380"/>
                </a:lnTo>
                <a:lnTo>
                  <a:pt x="40300" y="35070"/>
                </a:lnTo>
                <a:lnTo>
                  <a:pt x="40200" y="34950"/>
                </a:lnTo>
                <a:lnTo>
                  <a:pt x="40140" y="34740"/>
                </a:lnTo>
                <a:lnTo>
                  <a:pt x="40240" y="34520"/>
                </a:lnTo>
                <a:lnTo>
                  <a:pt x="40610" y="34480"/>
                </a:lnTo>
                <a:lnTo>
                  <a:pt x="41010" y="34290"/>
                </a:lnTo>
                <a:lnTo>
                  <a:pt x="41270" y="33990"/>
                </a:lnTo>
                <a:lnTo>
                  <a:pt x="42040" y="33480"/>
                </a:lnTo>
                <a:lnTo>
                  <a:pt x="42310" y="33050"/>
                </a:lnTo>
                <a:lnTo>
                  <a:pt x="42460" y="32550"/>
                </a:lnTo>
                <a:lnTo>
                  <a:pt x="42330" y="32330"/>
                </a:lnTo>
                <a:lnTo>
                  <a:pt x="42060" y="32520"/>
                </a:lnTo>
                <a:lnTo>
                  <a:pt x="41920" y="32760"/>
                </a:lnTo>
                <a:lnTo>
                  <a:pt x="41780" y="32800"/>
                </a:lnTo>
                <a:lnTo>
                  <a:pt x="41640" y="32570"/>
                </a:lnTo>
                <a:lnTo>
                  <a:pt x="41500" y="32280"/>
                </a:lnTo>
                <a:lnTo>
                  <a:pt x="41450" y="32130"/>
                </a:lnTo>
                <a:lnTo>
                  <a:pt x="41600" y="32040"/>
                </a:lnTo>
                <a:lnTo>
                  <a:pt x="41680" y="32000"/>
                </a:lnTo>
                <a:lnTo>
                  <a:pt x="41890" y="31860"/>
                </a:lnTo>
                <a:lnTo>
                  <a:pt x="42250" y="31730"/>
                </a:lnTo>
                <a:lnTo>
                  <a:pt x="42980" y="31550"/>
                </a:lnTo>
                <a:lnTo>
                  <a:pt x="43320" y="31540"/>
                </a:lnTo>
                <a:lnTo>
                  <a:pt x="44010" y="31610"/>
                </a:lnTo>
                <a:lnTo>
                  <a:pt x="44210" y="31530"/>
                </a:lnTo>
                <a:lnTo>
                  <a:pt x="44350" y="31430"/>
                </a:lnTo>
                <a:lnTo>
                  <a:pt x="44910" y="31430"/>
                </a:lnTo>
                <a:lnTo>
                  <a:pt x="45170" y="31560"/>
                </a:lnTo>
                <a:lnTo>
                  <a:pt x="45340" y="31850"/>
                </a:lnTo>
                <a:lnTo>
                  <a:pt x="45550" y="31890"/>
                </a:lnTo>
                <a:lnTo>
                  <a:pt x="45690" y="31790"/>
                </a:lnTo>
                <a:lnTo>
                  <a:pt x="45750" y="31840"/>
                </a:lnTo>
                <a:lnTo>
                  <a:pt x="45850" y="31960"/>
                </a:lnTo>
                <a:lnTo>
                  <a:pt x="45850" y="32210"/>
                </a:lnTo>
                <a:lnTo>
                  <a:pt x="45910" y="32450"/>
                </a:lnTo>
                <a:lnTo>
                  <a:pt x="46190" y="32560"/>
                </a:lnTo>
                <a:lnTo>
                  <a:pt x="46580" y="32670"/>
                </a:lnTo>
                <a:lnTo>
                  <a:pt x="46980" y="32850"/>
                </a:lnTo>
                <a:lnTo>
                  <a:pt x="47240" y="33180"/>
                </a:lnTo>
                <a:lnTo>
                  <a:pt x="47350" y="33590"/>
                </a:lnTo>
                <a:lnTo>
                  <a:pt x="47430" y="34190"/>
                </a:lnTo>
                <a:lnTo>
                  <a:pt x="47290" y="34380"/>
                </a:lnTo>
                <a:lnTo>
                  <a:pt x="46830" y="34570"/>
                </a:lnTo>
                <a:lnTo>
                  <a:pt x="46490" y="34640"/>
                </a:lnTo>
                <a:lnTo>
                  <a:pt x="46220" y="34470"/>
                </a:lnTo>
                <a:lnTo>
                  <a:pt x="45920" y="34340"/>
                </a:lnTo>
                <a:lnTo>
                  <a:pt x="45610" y="34310"/>
                </a:lnTo>
                <a:lnTo>
                  <a:pt x="45180" y="34330"/>
                </a:lnTo>
                <a:lnTo>
                  <a:pt x="44950" y="34520"/>
                </a:lnTo>
                <a:lnTo>
                  <a:pt x="44790" y="34780"/>
                </a:lnTo>
                <a:lnTo>
                  <a:pt x="44640" y="35130"/>
                </a:lnTo>
                <a:lnTo>
                  <a:pt x="44520" y="35590"/>
                </a:lnTo>
                <a:lnTo>
                  <a:pt x="44260" y="35980"/>
                </a:lnTo>
                <a:lnTo>
                  <a:pt x="44120" y="36260"/>
                </a:lnTo>
                <a:lnTo>
                  <a:pt x="44340" y="36480"/>
                </a:lnTo>
                <a:lnTo>
                  <a:pt x="44710" y="36600"/>
                </a:lnTo>
                <a:lnTo>
                  <a:pt x="45100" y="36420"/>
                </a:lnTo>
                <a:lnTo>
                  <a:pt x="45550" y="36080"/>
                </a:lnTo>
                <a:lnTo>
                  <a:pt x="45970" y="35840"/>
                </a:lnTo>
                <a:lnTo>
                  <a:pt x="46400" y="35740"/>
                </a:lnTo>
                <a:lnTo>
                  <a:pt x="46860" y="35710"/>
                </a:lnTo>
                <a:lnTo>
                  <a:pt x="47080" y="35730"/>
                </a:lnTo>
                <a:lnTo>
                  <a:pt x="47170" y="35830"/>
                </a:lnTo>
                <a:lnTo>
                  <a:pt x="47140" y="36070"/>
                </a:lnTo>
                <a:lnTo>
                  <a:pt x="47150" y="36290"/>
                </a:lnTo>
                <a:lnTo>
                  <a:pt x="47350" y="36490"/>
                </a:lnTo>
                <a:lnTo>
                  <a:pt x="47400" y="36710"/>
                </a:lnTo>
                <a:lnTo>
                  <a:pt x="47390" y="36950"/>
                </a:lnTo>
                <a:lnTo>
                  <a:pt x="47340" y="37140"/>
                </a:lnTo>
                <a:lnTo>
                  <a:pt x="47210" y="37290"/>
                </a:lnTo>
                <a:lnTo>
                  <a:pt x="46950" y="37500"/>
                </a:lnTo>
                <a:lnTo>
                  <a:pt x="46640" y="37830"/>
                </a:lnTo>
                <a:lnTo>
                  <a:pt x="46510" y="38050"/>
                </a:lnTo>
                <a:lnTo>
                  <a:pt x="46230" y="38070"/>
                </a:lnTo>
                <a:lnTo>
                  <a:pt x="45910" y="38260"/>
                </a:lnTo>
                <a:lnTo>
                  <a:pt x="45740" y="38450"/>
                </a:lnTo>
                <a:lnTo>
                  <a:pt x="45490" y="38550"/>
                </a:lnTo>
                <a:lnTo>
                  <a:pt x="45430" y="38860"/>
                </a:lnTo>
                <a:lnTo>
                  <a:pt x="45290" y="39250"/>
                </a:lnTo>
                <a:lnTo>
                  <a:pt x="44870" y="39580"/>
                </a:lnTo>
                <a:lnTo>
                  <a:pt x="44700" y="39760"/>
                </a:lnTo>
                <a:lnTo>
                  <a:pt x="44540" y="39970"/>
                </a:lnTo>
                <a:lnTo>
                  <a:pt x="44510" y="40030"/>
                </a:lnTo>
                <a:lnTo>
                  <a:pt x="44270" y="40200"/>
                </a:lnTo>
                <a:lnTo>
                  <a:pt x="43900" y="40400"/>
                </a:lnTo>
                <a:lnTo>
                  <a:pt x="42890" y="40760"/>
                </a:lnTo>
                <a:lnTo>
                  <a:pt x="42440" y="40840"/>
                </a:lnTo>
                <a:lnTo>
                  <a:pt x="42260" y="40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Kadiogo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55380" y="36700"/>
                </a:moveTo>
                <a:lnTo>
                  <a:pt x="55390" y="36910"/>
                </a:lnTo>
                <a:lnTo>
                  <a:pt x="55470" y="37040"/>
                </a:lnTo>
                <a:lnTo>
                  <a:pt x="55550" y="37080"/>
                </a:lnTo>
                <a:lnTo>
                  <a:pt x="55640" y="37100"/>
                </a:lnTo>
                <a:lnTo>
                  <a:pt x="55710" y="37150"/>
                </a:lnTo>
                <a:lnTo>
                  <a:pt x="55770" y="37260"/>
                </a:lnTo>
                <a:lnTo>
                  <a:pt x="55790" y="37350"/>
                </a:lnTo>
                <a:lnTo>
                  <a:pt x="55790" y="37600"/>
                </a:lnTo>
                <a:lnTo>
                  <a:pt x="55630" y="37750"/>
                </a:lnTo>
                <a:lnTo>
                  <a:pt x="55280" y="37830"/>
                </a:lnTo>
                <a:lnTo>
                  <a:pt x="54990" y="37950"/>
                </a:lnTo>
                <a:lnTo>
                  <a:pt x="54760" y="37990"/>
                </a:lnTo>
                <a:lnTo>
                  <a:pt x="54290" y="37990"/>
                </a:lnTo>
                <a:lnTo>
                  <a:pt x="53790" y="38070"/>
                </a:lnTo>
                <a:lnTo>
                  <a:pt x="53470" y="38240"/>
                </a:lnTo>
                <a:lnTo>
                  <a:pt x="53280" y="38300"/>
                </a:lnTo>
                <a:lnTo>
                  <a:pt x="52990" y="38100"/>
                </a:lnTo>
                <a:lnTo>
                  <a:pt x="52760" y="38110"/>
                </a:lnTo>
                <a:lnTo>
                  <a:pt x="52460" y="38210"/>
                </a:lnTo>
                <a:lnTo>
                  <a:pt x="52220" y="38320"/>
                </a:lnTo>
                <a:lnTo>
                  <a:pt x="51980" y="38470"/>
                </a:lnTo>
                <a:lnTo>
                  <a:pt x="51780" y="38470"/>
                </a:lnTo>
                <a:lnTo>
                  <a:pt x="51650" y="38300"/>
                </a:lnTo>
                <a:lnTo>
                  <a:pt x="51420" y="37620"/>
                </a:lnTo>
                <a:lnTo>
                  <a:pt x="51230" y="37470"/>
                </a:lnTo>
                <a:lnTo>
                  <a:pt x="51080" y="37490"/>
                </a:lnTo>
                <a:lnTo>
                  <a:pt x="50960" y="37500"/>
                </a:lnTo>
                <a:lnTo>
                  <a:pt x="50800" y="37470"/>
                </a:lnTo>
                <a:lnTo>
                  <a:pt x="50580" y="37500"/>
                </a:lnTo>
                <a:lnTo>
                  <a:pt x="50300" y="37610"/>
                </a:lnTo>
                <a:lnTo>
                  <a:pt x="50120" y="37800"/>
                </a:lnTo>
                <a:lnTo>
                  <a:pt x="49960" y="38080"/>
                </a:lnTo>
                <a:lnTo>
                  <a:pt x="49740" y="38210"/>
                </a:lnTo>
                <a:lnTo>
                  <a:pt x="49460" y="38310"/>
                </a:lnTo>
                <a:lnTo>
                  <a:pt x="49170" y="38520"/>
                </a:lnTo>
                <a:lnTo>
                  <a:pt x="48930" y="38610"/>
                </a:lnTo>
                <a:lnTo>
                  <a:pt x="48700" y="38680"/>
                </a:lnTo>
                <a:lnTo>
                  <a:pt x="48300" y="39080"/>
                </a:lnTo>
                <a:lnTo>
                  <a:pt x="48140" y="39080"/>
                </a:lnTo>
                <a:lnTo>
                  <a:pt x="47940" y="38930"/>
                </a:lnTo>
                <a:lnTo>
                  <a:pt x="47710" y="38840"/>
                </a:lnTo>
                <a:lnTo>
                  <a:pt x="47610" y="38840"/>
                </a:lnTo>
                <a:lnTo>
                  <a:pt x="47270" y="38800"/>
                </a:lnTo>
                <a:lnTo>
                  <a:pt x="47070" y="38660"/>
                </a:lnTo>
                <a:lnTo>
                  <a:pt x="46510" y="38050"/>
                </a:lnTo>
                <a:lnTo>
                  <a:pt x="46640" y="37830"/>
                </a:lnTo>
                <a:lnTo>
                  <a:pt x="46950" y="37500"/>
                </a:lnTo>
                <a:lnTo>
                  <a:pt x="47210" y="37290"/>
                </a:lnTo>
                <a:lnTo>
                  <a:pt x="47340" y="37140"/>
                </a:lnTo>
                <a:lnTo>
                  <a:pt x="47390" y="36950"/>
                </a:lnTo>
                <a:lnTo>
                  <a:pt x="47400" y="36710"/>
                </a:lnTo>
                <a:lnTo>
                  <a:pt x="47350" y="36490"/>
                </a:lnTo>
                <a:lnTo>
                  <a:pt x="47150" y="36290"/>
                </a:lnTo>
                <a:lnTo>
                  <a:pt x="47140" y="36070"/>
                </a:lnTo>
                <a:lnTo>
                  <a:pt x="47170" y="35830"/>
                </a:lnTo>
                <a:lnTo>
                  <a:pt x="47080" y="35730"/>
                </a:lnTo>
                <a:lnTo>
                  <a:pt x="47170" y="35660"/>
                </a:lnTo>
                <a:lnTo>
                  <a:pt x="47640" y="35420"/>
                </a:lnTo>
                <a:lnTo>
                  <a:pt x="48350" y="35210"/>
                </a:lnTo>
                <a:lnTo>
                  <a:pt x="48680" y="35080"/>
                </a:lnTo>
                <a:lnTo>
                  <a:pt x="48640" y="34860"/>
                </a:lnTo>
                <a:lnTo>
                  <a:pt x="48200" y="33330"/>
                </a:lnTo>
                <a:lnTo>
                  <a:pt x="48220" y="33130"/>
                </a:lnTo>
                <a:lnTo>
                  <a:pt x="48370" y="33050"/>
                </a:lnTo>
                <a:lnTo>
                  <a:pt x="48600" y="32980"/>
                </a:lnTo>
                <a:lnTo>
                  <a:pt x="48940" y="32920"/>
                </a:lnTo>
                <a:lnTo>
                  <a:pt x="49120" y="32920"/>
                </a:lnTo>
                <a:lnTo>
                  <a:pt x="49370" y="32780"/>
                </a:lnTo>
                <a:lnTo>
                  <a:pt x="49450" y="32500"/>
                </a:lnTo>
                <a:lnTo>
                  <a:pt x="49490" y="32230"/>
                </a:lnTo>
                <a:lnTo>
                  <a:pt x="49590" y="31970"/>
                </a:lnTo>
                <a:lnTo>
                  <a:pt x="49660" y="31840"/>
                </a:lnTo>
                <a:lnTo>
                  <a:pt x="49770" y="31920"/>
                </a:lnTo>
                <a:lnTo>
                  <a:pt x="49960" y="32140"/>
                </a:lnTo>
                <a:lnTo>
                  <a:pt x="50110" y="32420"/>
                </a:lnTo>
                <a:lnTo>
                  <a:pt x="50120" y="32660"/>
                </a:lnTo>
                <a:lnTo>
                  <a:pt x="50000" y="32890"/>
                </a:lnTo>
                <a:lnTo>
                  <a:pt x="49950" y="33170"/>
                </a:lnTo>
                <a:lnTo>
                  <a:pt x="50020" y="33410"/>
                </a:lnTo>
                <a:lnTo>
                  <a:pt x="50210" y="33460"/>
                </a:lnTo>
                <a:lnTo>
                  <a:pt x="50520" y="33360"/>
                </a:lnTo>
                <a:lnTo>
                  <a:pt x="50780" y="33190"/>
                </a:lnTo>
                <a:lnTo>
                  <a:pt x="50950" y="33100"/>
                </a:lnTo>
                <a:lnTo>
                  <a:pt x="51140" y="33350"/>
                </a:lnTo>
                <a:lnTo>
                  <a:pt x="51290" y="33500"/>
                </a:lnTo>
                <a:lnTo>
                  <a:pt x="51340" y="33720"/>
                </a:lnTo>
                <a:lnTo>
                  <a:pt x="51270" y="33900"/>
                </a:lnTo>
                <a:lnTo>
                  <a:pt x="51060" y="34210"/>
                </a:lnTo>
                <a:lnTo>
                  <a:pt x="51030" y="34270"/>
                </a:lnTo>
                <a:lnTo>
                  <a:pt x="51080" y="34350"/>
                </a:lnTo>
                <a:lnTo>
                  <a:pt x="51960" y="34290"/>
                </a:lnTo>
                <a:lnTo>
                  <a:pt x="52190" y="34210"/>
                </a:lnTo>
                <a:lnTo>
                  <a:pt x="52440" y="33970"/>
                </a:lnTo>
                <a:lnTo>
                  <a:pt x="52610" y="33900"/>
                </a:lnTo>
                <a:lnTo>
                  <a:pt x="52760" y="33860"/>
                </a:lnTo>
                <a:lnTo>
                  <a:pt x="52890" y="33910"/>
                </a:lnTo>
                <a:lnTo>
                  <a:pt x="53400" y="34030"/>
                </a:lnTo>
                <a:lnTo>
                  <a:pt x="53550" y="34290"/>
                </a:lnTo>
                <a:lnTo>
                  <a:pt x="53650" y="34610"/>
                </a:lnTo>
                <a:lnTo>
                  <a:pt x="53630" y="34910"/>
                </a:lnTo>
                <a:lnTo>
                  <a:pt x="53420" y="35420"/>
                </a:lnTo>
                <a:lnTo>
                  <a:pt x="53400" y="35630"/>
                </a:lnTo>
                <a:lnTo>
                  <a:pt x="53400" y="35820"/>
                </a:lnTo>
                <a:lnTo>
                  <a:pt x="53560" y="35850"/>
                </a:lnTo>
                <a:lnTo>
                  <a:pt x="53880" y="36020"/>
                </a:lnTo>
                <a:lnTo>
                  <a:pt x="54160" y="36360"/>
                </a:lnTo>
                <a:lnTo>
                  <a:pt x="54320" y="36380"/>
                </a:lnTo>
                <a:lnTo>
                  <a:pt x="55090" y="36770"/>
                </a:lnTo>
                <a:lnTo>
                  <a:pt x="55380" y="36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Oubriteng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58340" y="33590"/>
                </a:moveTo>
                <a:lnTo>
                  <a:pt x="58350" y="33810"/>
                </a:lnTo>
                <a:lnTo>
                  <a:pt x="58240" y="34070"/>
                </a:lnTo>
                <a:lnTo>
                  <a:pt x="57910" y="34230"/>
                </a:lnTo>
                <a:lnTo>
                  <a:pt x="57540" y="34270"/>
                </a:lnTo>
                <a:lnTo>
                  <a:pt x="57190" y="34040"/>
                </a:lnTo>
                <a:lnTo>
                  <a:pt x="56740" y="33590"/>
                </a:lnTo>
                <a:lnTo>
                  <a:pt x="56360" y="33600"/>
                </a:lnTo>
                <a:lnTo>
                  <a:pt x="56090" y="33970"/>
                </a:lnTo>
                <a:lnTo>
                  <a:pt x="55860" y="34020"/>
                </a:lnTo>
                <a:lnTo>
                  <a:pt x="55590" y="34060"/>
                </a:lnTo>
                <a:lnTo>
                  <a:pt x="55730" y="34160"/>
                </a:lnTo>
                <a:lnTo>
                  <a:pt x="55810" y="34490"/>
                </a:lnTo>
                <a:lnTo>
                  <a:pt x="55700" y="34880"/>
                </a:lnTo>
                <a:lnTo>
                  <a:pt x="55470" y="35300"/>
                </a:lnTo>
                <a:lnTo>
                  <a:pt x="55430" y="35320"/>
                </a:lnTo>
                <a:lnTo>
                  <a:pt x="55370" y="35320"/>
                </a:lnTo>
                <a:lnTo>
                  <a:pt x="55290" y="35330"/>
                </a:lnTo>
                <a:lnTo>
                  <a:pt x="55230" y="35380"/>
                </a:lnTo>
                <a:lnTo>
                  <a:pt x="55220" y="35430"/>
                </a:lnTo>
                <a:lnTo>
                  <a:pt x="55240" y="35570"/>
                </a:lnTo>
                <a:lnTo>
                  <a:pt x="55230" y="35630"/>
                </a:lnTo>
                <a:lnTo>
                  <a:pt x="55170" y="35870"/>
                </a:lnTo>
                <a:lnTo>
                  <a:pt x="55180" y="35980"/>
                </a:lnTo>
                <a:lnTo>
                  <a:pt x="55280" y="36020"/>
                </a:lnTo>
                <a:lnTo>
                  <a:pt x="55390" y="36140"/>
                </a:lnTo>
                <a:lnTo>
                  <a:pt x="55410" y="36400"/>
                </a:lnTo>
                <a:lnTo>
                  <a:pt x="55380" y="36670"/>
                </a:lnTo>
                <a:lnTo>
                  <a:pt x="55380" y="36700"/>
                </a:lnTo>
                <a:lnTo>
                  <a:pt x="55090" y="36770"/>
                </a:lnTo>
                <a:lnTo>
                  <a:pt x="54320" y="36380"/>
                </a:lnTo>
                <a:lnTo>
                  <a:pt x="54160" y="36360"/>
                </a:lnTo>
                <a:lnTo>
                  <a:pt x="53880" y="36020"/>
                </a:lnTo>
                <a:lnTo>
                  <a:pt x="53560" y="35850"/>
                </a:lnTo>
                <a:lnTo>
                  <a:pt x="53400" y="35820"/>
                </a:lnTo>
                <a:lnTo>
                  <a:pt x="53400" y="35630"/>
                </a:lnTo>
                <a:lnTo>
                  <a:pt x="53420" y="35420"/>
                </a:lnTo>
                <a:lnTo>
                  <a:pt x="53630" y="34910"/>
                </a:lnTo>
                <a:lnTo>
                  <a:pt x="53650" y="34610"/>
                </a:lnTo>
                <a:lnTo>
                  <a:pt x="53550" y="34290"/>
                </a:lnTo>
                <a:lnTo>
                  <a:pt x="53400" y="34030"/>
                </a:lnTo>
                <a:lnTo>
                  <a:pt x="52890" y="33910"/>
                </a:lnTo>
                <a:lnTo>
                  <a:pt x="52760" y="33860"/>
                </a:lnTo>
                <a:lnTo>
                  <a:pt x="52610" y="33900"/>
                </a:lnTo>
                <a:lnTo>
                  <a:pt x="52440" y="33970"/>
                </a:lnTo>
                <a:lnTo>
                  <a:pt x="52190" y="34210"/>
                </a:lnTo>
                <a:lnTo>
                  <a:pt x="51960" y="34290"/>
                </a:lnTo>
                <a:lnTo>
                  <a:pt x="51080" y="34350"/>
                </a:lnTo>
                <a:lnTo>
                  <a:pt x="51030" y="34270"/>
                </a:lnTo>
                <a:lnTo>
                  <a:pt x="51060" y="34210"/>
                </a:lnTo>
                <a:lnTo>
                  <a:pt x="51270" y="33900"/>
                </a:lnTo>
                <a:lnTo>
                  <a:pt x="51340" y="33720"/>
                </a:lnTo>
                <a:lnTo>
                  <a:pt x="51290" y="33500"/>
                </a:lnTo>
                <a:lnTo>
                  <a:pt x="51140" y="33350"/>
                </a:lnTo>
                <a:lnTo>
                  <a:pt x="50950" y="33100"/>
                </a:lnTo>
                <a:lnTo>
                  <a:pt x="50780" y="33190"/>
                </a:lnTo>
                <a:lnTo>
                  <a:pt x="50520" y="33360"/>
                </a:lnTo>
                <a:lnTo>
                  <a:pt x="50210" y="33460"/>
                </a:lnTo>
                <a:lnTo>
                  <a:pt x="50020" y="33410"/>
                </a:lnTo>
                <a:lnTo>
                  <a:pt x="49950" y="33170"/>
                </a:lnTo>
                <a:lnTo>
                  <a:pt x="50000" y="32890"/>
                </a:lnTo>
                <a:lnTo>
                  <a:pt x="50120" y="32660"/>
                </a:lnTo>
                <a:lnTo>
                  <a:pt x="50110" y="32420"/>
                </a:lnTo>
                <a:lnTo>
                  <a:pt x="49960" y="32140"/>
                </a:lnTo>
                <a:lnTo>
                  <a:pt x="49770" y="31920"/>
                </a:lnTo>
                <a:lnTo>
                  <a:pt x="49660" y="31840"/>
                </a:lnTo>
                <a:lnTo>
                  <a:pt x="49650" y="31470"/>
                </a:lnTo>
                <a:lnTo>
                  <a:pt x="49560" y="31270"/>
                </a:lnTo>
                <a:lnTo>
                  <a:pt x="49190" y="31190"/>
                </a:lnTo>
                <a:lnTo>
                  <a:pt x="49050" y="31080"/>
                </a:lnTo>
                <a:lnTo>
                  <a:pt x="48980" y="30860"/>
                </a:lnTo>
                <a:lnTo>
                  <a:pt x="48880" y="30200"/>
                </a:lnTo>
                <a:lnTo>
                  <a:pt x="48920" y="29850"/>
                </a:lnTo>
                <a:lnTo>
                  <a:pt x="48870" y="29580"/>
                </a:lnTo>
                <a:lnTo>
                  <a:pt x="48690" y="29490"/>
                </a:lnTo>
                <a:lnTo>
                  <a:pt x="48530" y="29480"/>
                </a:lnTo>
                <a:lnTo>
                  <a:pt x="48400" y="29430"/>
                </a:lnTo>
                <a:lnTo>
                  <a:pt x="48100" y="29160"/>
                </a:lnTo>
                <a:lnTo>
                  <a:pt x="48870" y="28840"/>
                </a:lnTo>
                <a:lnTo>
                  <a:pt x="49300" y="28870"/>
                </a:lnTo>
                <a:lnTo>
                  <a:pt x="49770" y="29100"/>
                </a:lnTo>
                <a:lnTo>
                  <a:pt x="50080" y="29160"/>
                </a:lnTo>
                <a:lnTo>
                  <a:pt x="50160" y="29120"/>
                </a:lnTo>
                <a:lnTo>
                  <a:pt x="50350" y="29220"/>
                </a:lnTo>
                <a:lnTo>
                  <a:pt x="50650" y="29420"/>
                </a:lnTo>
                <a:lnTo>
                  <a:pt x="50930" y="29570"/>
                </a:lnTo>
                <a:lnTo>
                  <a:pt x="51220" y="29550"/>
                </a:lnTo>
                <a:lnTo>
                  <a:pt x="51630" y="29570"/>
                </a:lnTo>
                <a:lnTo>
                  <a:pt x="52030" y="29660"/>
                </a:lnTo>
                <a:lnTo>
                  <a:pt x="52230" y="29660"/>
                </a:lnTo>
                <a:lnTo>
                  <a:pt x="52360" y="29830"/>
                </a:lnTo>
                <a:lnTo>
                  <a:pt x="52500" y="30070"/>
                </a:lnTo>
                <a:lnTo>
                  <a:pt x="52860" y="30190"/>
                </a:lnTo>
                <a:lnTo>
                  <a:pt x="53440" y="30330"/>
                </a:lnTo>
                <a:lnTo>
                  <a:pt x="54010" y="30610"/>
                </a:lnTo>
                <a:lnTo>
                  <a:pt x="54530" y="31010"/>
                </a:lnTo>
                <a:lnTo>
                  <a:pt x="54780" y="31430"/>
                </a:lnTo>
                <a:lnTo>
                  <a:pt x="54760" y="31550"/>
                </a:lnTo>
                <a:lnTo>
                  <a:pt x="54800" y="31590"/>
                </a:lnTo>
                <a:lnTo>
                  <a:pt x="54890" y="31620"/>
                </a:lnTo>
                <a:lnTo>
                  <a:pt x="54970" y="31680"/>
                </a:lnTo>
                <a:lnTo>
                  <a:pt x="55000" y="31830"/>
                </a:lnTo>
                <a:lnTo>
                  <a:pt x="54930" y="31940"/>
                </a:lnTo>
                <a:lnTo>
                  <a:pt x="54810" y="32060"/>
                </a:lnTo>
                <a:lnTo>
                  <a:pt x="54740" y="32190"/>
                </a:lnTo>
                <a:lnTo>
                  <a:pt x="54850" y="32320"/>
                </a:lnTo>
                <a:lnTo>
                  <a:pt x="54990" y="32340"/>
                </a:lnTo>
                <a:lnTo>
                  <a:pt x="55060" y="32240"/>
                </a:lnTo>
                <a:lnTo>
                  <a:pt x="55080" y="32090"/>
                </a:lnTo>
                <a:lnTo>
                  <a:pt x="55080" y="31950"/>
                </a:lnTo>
                <a:lnTo>
                  <a:pt x="55120" y="31890"/>
                </a:lnTo>
                <a:lnTo>
                  <a:pt x="55210" y="31840"/>
                </a:lnTo>
                <a:lnTo>
                  <a:pt x="55330" y="31820"/>
                </a:lnTo>
                <a:lnTo>
                  <a:pt x="55430" y="31870"/>
                </a:lnTo>
                <a:lnTo>
                  <a:pt x="55460" y="31930"/>
                </a:lnTo>
                <a:lnTo>
                  <a:pt x="55660" y="31950"/>
                </a:lnTo>
                <a:lnTo>
                  <a:pt x="56160" y="31920"/>
                </a:lnTo>
                <a:lnTo>
                  <a:pt x="56660" y="32190"/>
                </a:lnTo>
                <a:lnTo>
                  <a:pt x="57420" y="33150"/>
                </a:lnTo>
                <a:lnTo>
                  <a:pt x="58000" y="33510"/>
                </a:lnTo>
                <a:lnTo>
                  <a:pt x="58340" y="3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Gourm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82570" y="30650"/>
                </a:moveTo>
                <a:lnTo>
                  <a:pt x="82520" y="30860"/>
                </a:lnTo>
                <a:lnTo>
                  <a:pt x="82570" y="31160"/>
                </a:lnTo>
                <a:lnTo>
                  <a:pt x="82700" y="31510"/>
                </a:lnTo>
                <a:lnTo>
                  <a:pt x="82620" y="31890"/>
                </a:lnTo>
                <a:lnTo>
                  <a:pt x="82520" y="32150"/>
                </a:lnTo>
                <a:lnTo>
                  <a:pt x="82270" y="33230"/>
                </a:lnTo>
                <a:lnTo>
                  <a:pt x="82010" y="33690"/>
                </a:lnTo>
                <a:lnTo>
                  <a:pt x="81780" y="34210"/>
                </a:lnTo>
                <a:lnTo>
                  <a:pt x="81780" y="34850"/>
                </a:lnTo>
                <a:lnTo>
                  <a:pt x="81990" y="36020"/>
                </a:lnTo>
                <a:lnTo>
                  <a:pt x="81920" y="36540"/>
                </a:lnTo>
                <a:lnTo>
                  <a:pt x="81790" y="37050"/>
                </a:lnTo>
                <a:lnTo>
                  <a:pt x="82050" y="37660"/>
                </a:lnTo>
                <a:lnTo>
                  <a:pt x="82550" y="37930"/>
                </a:lnTo>
                <a:lnTo>
                  <a:pt x="82960" y="38000"/>
                </a:lnTo>
                <a:lnTo>
                  <a:pt x="83290" y="38120"/>
                </a:lnTo>
                <a:lnTo>
                  <a:pt x="83280" y="38480"/>
                </a:lnTo>
                <a:lnTo>
                  <a:pt x="82980" y="40400"/>
                </a:lnTo>
                <a:lnTo>
                  <a:pt x="82980" y="41010"/>
                </a:lnTo>
                <a:lnTo>
                  <a:pt x="82860" y="41580"/>
                </a:lnTo>
                <a:lnTo>
                  <a:pt x="82690" y="42010"/>
                </a:lnTo>
                <a:lnTo>
                  <a:pt x="82560" y="42510"/>
                </a:lnTo>
                <a:lnTo>
                  <a:pt x="82310" y="42960"/>
                </a:lnTo>
                <a:lnTo>
                  <a:pt x="82120" y="43080"/>
                </a:lnTo>
                <a:lnTo>
                  <a:pt x="82010" y="42950"/>
                </a:lnTo>
                <a:lnTo>
                  <a:pt x="81830" y="42820"/>
                </a:lnTo>
                <a:lnTo>
                  <a:pt x="81710" y="42830"/>
                </a:lnTo>
                <a:lnTo>
                  <a:pt x="81620" y="42760"/>
                </a:lnTo>
                <a:lnTo>
                  <a:pt x="81510" y="42750"/>
                </a:lnTo>
                <a:lnTo>
                  <a:pt x="81370" y="42810"/>
                </a:lnTo>
                <a:lnTo>
                  <a:pt x="81320" y="42720"/>
                </a:lnTo>
                <a:lnTo>
                  <a:pt x="81320" y="42530"/>
                </a:lnTo>
                <a:lnTo>
                  <a:pt x="81230" y="42460"/>
                </a:lnTo>
                <a:lnTo>
                  <a:pt x="81070" y="42370"/>
                </a:lnTo>
                <a:lnTo>
                  <a:pt x="80910" y="42200"/>
                </a:lnTo>
                <a:lnTo>
                  <a:pt x="80780" y="42020"/>
                </a:lnTo>
                <a:lnTo>
                  <a:pt x="80750" y="41820"/>
                </a:lnTo>
                <a:lnTo>
                  <a:pt x="80670" y="41710"/>
                </a:lnTo>
                <a:lnTo>
                  <a:pt x="80510" y="41720"/>
                </a:lnTo>
                <a:lnTo>
                  <a:pt x="80130" y="41700"/>
                </a:lnTo>
                <a:lnTo>
                  <a:pt x="79990" y="41640"/>
                </a:lnTo>
                <a:lnTo>
                  <a:pt x="79850" y="41480"/>
                </a:lnTo>
                <a:lnTo>
                  <a:pt x="79770" y="41290"/>
                </a:lnTo>
                <a:lnTo>
                  <a:pt x="79640" y="41170"/>
                </a:lnTo>
                <a:lnTo>
                  <a:pt x="79410" y="41130"/>
                </a:lnTo>
                <a:lnTo>
                  <a:pt x="79260" y="41010"/>
                </a:lnTo>
                <a:lnTo>
                  <a:pt x="79130" y="40930"/>
                </a:lnTo>
                <a:lnTo>
                  <a:pt x="78810" y="40910"/>
                </a:lnTo>
                <a:lnTo>
                  <a:pt x="78430" y="40850"/>
                </a:lnTo>
                <a:lnTo>
                  <a:pt x="78190" y="40740"/>
                </a:lnTo>
                <a:lnTo>
                  <a:pt x="77920" y="40720"/>
                </a:lnTo>
                <a:lnTo>
                  <a:pt x="77230" y="41260"/>
                </a:lnTo>
                <a:lnTo>
                  <a:pt x="76730" y="41570"/>
                </a:lnTo>
                <a:lnTo>
                  <a:pt x="76580" y="41690"/>
                </a:lnTo>
                <a:lnTo>
                  <a:pt x="76300" y="41980"/>
                </a:lnTo>
                <a:lnTo>
                  <a:pt x="76210" y="42320"/>
                </a:lnTo>
                <a:lnTo>
                  <a:pt x="76270" y="42610"/>
                </a:lnTo>
                <a:lnTo>
                  <a:pt x="76000" y="42840"/>
                </a:lnTo>
                <a:lnTo>
                  <a:pt x="74940" y="43100"/>
                </a:lnTo>
                <a:lnTo>
                  <a:pt x="74550" y="43280"/>
                </a:lnTo>
                <a:lnTo>
                  <a:pt x="74200" y="43570"/>
                </a:lnTo>
                <a:lnTo>
                  <a:pt x="74080" y="43750"/>
                </a:lnTo>
                <a:lnTo>
                  <a:pt x="73140" y="43730"/>
                </a:lnTo>
                <a:lnTo>
                  <a:pt x="72890" y="43690"/>
                </a:lnTo>
                <a:lnTo>
                  <a:pt x="71620" y="42810"/>
                </a:lnTo>
                <a:lnTo>
                  <a:pt x="71280" y="42700"/>
                </a:lnTo>
                <a:lnTo>
                  <a:pt x="70560" y="42730"/>
                </a:lnTo>
                <a:lnTo>
                  <a:pt x="70190" y="42550"/>
                </a:lnTo>
                <a:lnTo>
                  <a:pt x="69980" y="42380"/>
                </a:lnTo>
                <a:lnTo>
                  <a:pt x="69790" y="42390"/>
                </a:lnTo>
                <a:lnTo>
                  <a:pt x="69160" y="42280"/>
                </a:lnTo>
                <a:lnTo>
                  <a:pt x="68990" y="42330"/>
                </a:lnTo>
                <a:lnTo>
                  <a:pt x="68930" y="42640"/>
                </a:lnTo>
                <a:lnTo>
                  <a:pt x="68840" y="42720"/>
                </a:lnTo>
                <a:lnTo>
                  <a:pt x="68660" y="42710"/>
                </a:lnTo>
                <a:lnTo>
                  <a:pt x="68560" y="42690"/>
                </a:lnTo>
                <a:lnTo>
                  <a:pt x="68550" y="42510"/>
                </a:lnTo>
                <a:lnTo>
                  <a:pt x="68440" y="42040"/>
                </a:lnTo>
                <a:lnTo>
                  <a:pt x="68160" y="41580"/>
                </a:lnTo>
                <a:lnTo>
                  <a:pt x="67630" y="41470"/>
                </a:lnTo>
                <a:lnTo>
                  <a:pt x="67250" y="41210"/>
                </a:lnTo>
                <a:lnTo>
                  <a:pt x="67130" y="40810"/>
                </a:lnTo>
                <a:lnTo>
                  <a:pt x="66890" y="40700"/>
                </a:lnTo>
                <a:lnTo>
                  <a:pt x="66730" y="40660"/>
                </a:lnTo>
                <a:lnTo>
                  <a:pt x="66780" y="40450"/>
                </a:lnTo>
                <a:lnTo>
                  <a:pt x="66730" y="40110"/>
                </a:lnTo>
                <a:lnTo>
                  <a:pt x="66780" y="39690"/>
                </a:lnTo>
                <a:lnTo>
                  <a:pt x="67050" y="39180"/>
                </a:lnTo>
                <a:lnTo>
                  <a:pt x="67390" y="38950"/>
                </a:lnTo>
                <a:lnTo>
                  <a:pt x="67770" y="38830"/>
                </a:lnTo>
                <a:lnTo>
                  <a:pt x="68100" y="38670"/>
                </a:lnTo>
                <a:lnTo>
                  <a:pt x="68350" y="38600"/>
                </a:lnTo>
                <a:lnTo>
                  <a:pt x="68310" y="38290"/>
                </a:lnTo>
                <a:lnTo>
                  <a:pt x="67820" y="37810"/>
                </a:lnTo>
                <a:lnTo>
                  <a:pt x="67560" y="37510"/>
                </a:lnTo>
                <a:lnTo>
                  <a:pt x="67190" y="37240"/>
                </a:lnTo>
                <a:lnTo>
                  <a:pt x="67020" y="37040"/>
                </a:lnTo>
                <a:lnTo>
                  <a:pt x="67130" y="36920"/>
                </a:lnTo>
                <a:lnTo>
                  <a:pt x="67790" y="36300"/>
                </a:lnTo>
                <a:lnTo>
                  <a:pt x="68100" y="35900"/>
                </a:lnTo>
                <a:lnTo>
                  <a:pt x="68420" y="35800"/>
                </a:lnTo>
                <a:lnTo>
                  <a:pt x="68790" y="35840"/>
                </a:lnTo>
                <a:lnTo>
                  <a:pt x="69680" y="35390"/>
                </a:lnTo>
                <a:lnTo>
                  <a:pt x="70900" y="35370"/>
                </a:lnTo>
                <a:lnTo>
                  <a:pt x="71390" y="35050"/>
                </a:lnTo>
                <a:lnTo>
                  <a:pt x="72000" y="34540"/>
                </a:lnTo>
                <a:lnTo>
                  <a:pt x="72120" y="34500"/>
                </a:lnTo>
                <a:lnTo>
                  <a:pt x="72350" y="34400"/>
                </a:lnTo>
                <a:lnTo>
                  <a:pt x="73230" y="33810"/>
                </a:lnTo>
                <a:lnTo>
                  <a:pt x="73500" y="33720"/>
                </a:lnTo>
                <a:lnTo>
                  <a:pt x="74830" y="34580"/>
                </a:lnTo>
                <a:lnTo>
                  <a:pt x="74980" y="34780"/>
                </a:lnTo>
                <a:lnTo>
                  <a:pt x="75510" y="35880"/>
                </a:lnTo>
                <a:lnTo>
                  <a:pt x="75770" y="36040"/>
                </a:lnTo>
                <a:lnTo>
                  <a:pt x="75950" y="35900"/>
                </a:lnTo>
                <a:lnTo>
                  <a:pt x="76030" y="35800"/>
                </a:lnTo>
                <a:lnTo>
                  <a:pt x="76160" y="35760"/>
                </a:lnTo>
                <a:lnTo>
                  <a:pt x="76320" y="35770"/>
                </a:lnTo>
                <a:lnTo>
                  <a:pt x="76440" y="35660"/>
                </a:lnTo>
                <a:lnTo>
                  <a:pt x="76520" y="35470"/>
                </a:lnTo>
                <a:lnTo>
                  <a:pt x="76650" y="35360"/>
                </a:lnTo>
                <a:lnTo>
                  <a:pt x="76730" y="35270"/>
                </a:lnTo>
                <a:lnTo>
                  <a:pt x="76730" y="35120"/>
                </a:lnTo>
                <a:lnTo>
                  <a:pt x="76760" y="34970"/>
                </a:lnTo>
                <a:lnTo>
                  <a:pt x="76900" y="34890"/>
                </a:lnTo>
                <a:lnTo>
                  <a:pt x="76980" y="34800"/>
                </a:lnTo>
                <a:lnTo>
                  <a:pt x="76980" y="34690"/>
                </a:lnTo>
                <a:lnTo>
                  <a:pt x="77200" y="34630"/>
                </a:lnTo>
                <a:lnTo>
                  <a:pt x="77280" y="34470"/>
                </a:lnTo>
                <a:lnTo>
                  <a:pt x="77480" y="34250"/>
                </a:lnTo>
                <a:lnTo>
                  <a:pt x="77500" y="33970"/>
                </a:lnTo>
                <a:lnTo>
                  <a:pt x="77560" y="33820"/>
                </a:lnTo>
                <a:lnTo>
                  <a:pt x="77630" y="33830"/>
                </a:lnTo>
                <a:lnTo>
                  <a:pt x="77720" y="33850"/>
                </a:lnTo>
                <a:lnTo>
                  <a:pt x="77810" y="33800"/>
                </a:lnTo>
                <a:lnTo>
                  <a:pt x="77800" y="33590"/>
                </a:lnTo>
                <a:lnTo>
                  <a:pt x="77830" y="33360"/>
                </a:lnTo>
                <a:lnTo>
                  <a:pt x="78010" y="32940"/>
                </a:lnTo>
                <a:lnTo>
                  <a:pt x="78110" y="32810"/>
                </a:lnTo>
                <a:lnTo>
                  <a:pt x="78290" y="32730"/>
                </a:lnTo>
                <a:lnTo>
                  <a:pt x="78540" y="32680"/>
                </a:lnTo>
                <a:lnTo>
                  <a:pt x="78790" y="32670"/>
                </a:lnTo>
                <a:lnTo>
                  <a:pt x="79010" y="32600"/>
                </a:lnTo>
                <a:lnTo>
                  <a:pt x="79200" y="32380"/>
                </a:lnTo>
                <a:lnTo>
                  <a:pt x="79330" y="32110"/>
                </a:lnTo>
                <a:lnTo>
                  <a:pt x="79480" y="31930"/>
                </a:lnTo>
                <a:lnTo>
                  <a:pt x="79620" y="31870"/>
                </a:lnTo>
                <a:lnTo>
                  <a:pt x="79790" y="31830"/>
                </a:lnTo>
                <a:lnTo>
                  <a:pt x="79990" y="31840"/>
                </a:lnTo>
                <a:lnTo>
                  <a:pt x="80190" y="31940"/>
                </a:lnTo>
                <a:lnTo>
                  <a:pt x="80350" y="31990"/>
                </a:lnTo>
                <a:lnTo>
                  <a:pt x="80420" y="32000"/>
                </a:lnTo>
                <a:lnTo>
                  <a:pt x="80500" y="32020"/>
                </a:lnTo>
                <a:lnTo>
                  <a:pt x="80670" y="32040"/>
                </a:lnTo>
                <a:lnTo>
                  <a:pt x="80840" y="31930"/>
                </a:lnTo>
                <a:lnTo>
                  <a:pt x="80980" y="31740"/>
                </a:lnTo>
                <a:lnTo>
                  <a:pt x="81030" y="31520"/>
                </a:lnTo>
                <a:lnTo>
                  <a:pt x="81120" y="31360"/>
                </a:lnTo>
                <a:lnTo>
                  <a:pt x="81220" y="31260"/>
                </a:lnTo>
                <a:lnTo>
                  <a:pt x="81240" y="31080"/>
                </a:lnTo>
                <a:lnTo>
                  <a:pt x="81280" y="30930"/>
                </a:lnTo>
                <a:lnTo>
                  <a:pt x="81420" y="30870"/>
                </a:lnTo>
                <a:lnTo>
                  <a:pt x="81790" y="30820"/>
                </a:lnTo>
                <a:lnTo>
                  <a:pt x="82260" y="30700"/>
                </a:lnTo>
                <a:lnTo>
                  <a:pt x="82490" y="30680"/>
                </a:lnTo>
                <a:lnTo>
                  <a:pt x="82570" y="30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Gnagn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65390" y="22120"/>
                </a:moveTo>
                <a:lnTo>
                  <a:pt x="65590" y="21940"/>
                </a:lnTo>
                <a:lnTo>
                  <a:pt x="65830" y="21520"/>
                </a:lnTo>
                <a:lnTo>
                  <a:pt x="66020" y="21240"/>
                </a:lnTo>
                <a:lnTo>
                  <a:pt x="66410" y="21250"/>
                </a:lnTo>
                <a:lnTo>
                  <a:pt x="66910" y="21410"/>
                </a:lnTo>
                <a:lnTo>
                  <a:pt x="67330" y="21590"/>
                </a:lnTo>
                <a:lnTo>
                  <a:pt x="67820" y="21510"/>
                </a:lnTo>
                <a:lnTo>
                  <a:pt x="68150" y="21360"/>
                </a:lnTo>
                <a:lnTo>
                  <a:pt x="68700" y="21160"/>
                </a:lnTo>
                <a:lnTo>
                  <a:pt x="68750" y="21370"/>
                </a:lnTo>
                <a:lnTo>
                  <a:pt x="68790" y="21760"/>
                </a:lnTo>
                <a:lnTo>
                  <a:pt x="68790" y="22090"/>
                </a:lnTo>
                <a:lnTo>
                  <a:pt x="69010" y="22250"/>
                </a:lnTo>
                <a:lnTo>
                  <a:pt x="69390" y="22690"/>
                </a:lnTo>
                <a:lnTo>
                  <a:pt x="69720" y="23430"/>
                </a:lnTo>
                <a:lnTo>
                  <a:pt x="70110" y="23970"/>
                </a:lnTo>
                <a:lnTo>
                  <a:pt x="70820" y="24650"/>
                </a:lnTo>
                <a:lnTo>
                  <a:pt x="70950" y="25070"/>
                </a:lnTo>
                <a:lnTo>
                  <a:pt x="71460" y="25530"/>
                </a:lnTo>
                <a:lnTo>
                  <a:pt x="72960" y="26010"/>
                </a:lnTo>
                <a:lnTo>
                  <a:pt x="73210" y="26330"/>
                </a:lnTo>
                <a:lnTo>
                  <a:pt x="73550" y="26640"/>
                </a:lnTo>
                <a:lnTo>
                  <a:pt x="73860" y="26970"/>
                </a:lnTo>
                <a:lnTo>
                  <a:pt x="74260" y="27500"/>
                </a:lnTo>
                <a:lnTo>
                  <a:pt x="74710" y="27970"/>
                </a:lnTo>
                <a:lnTo>
                  <a:pt x="74850" y="28310"/>
                </a:lnTo>
                <a:lnTo>
                  <a:pt x="74750" y="28500"/>
                </a:lnTo>
                <a:lnTo>
                  <a:pt x="74590" y="28530"/>
                </a:lnTo>
                <a:lnTo>
                  <a:pt x="74530" y="28540"/>
                </a:lnTo>
                <a:lnTo>
                  <a:pt x="74420" y="28590"/>
                </a:lnTo>
                <a:lnTo>
                  <a:pt x="74370" y="28680"/>
                </a:lnTo>
                <a:lnTo>
                  <a:pt x="74370" y="28810"/>
                </a:lnTo>
                <a:lnTo>
                  <a:pt x="74410" y="29000"/>
                </a:lnTo>
                <a:lnTo>
                  <a:pt x="74300" y="29150"/>
                </a:lnTo>
                <a:lnTo>
                  <a:pt x="74080" y="29210"/>
                </a:lnTo>
                <a:lnTo>
                  <a:pt x="73890" y="29320"/>
                </a:lnTo>
                <a:lnTo>
                  <a:pt x="73680" y="29470"/>
                </a:lnTo>
                <a:lnTo>
                  <a:pt x="73440" y="29600"/>
                </a:lnTo>
                <a:lnTo>
                  <a:pt x="73160" y="29540"/>
                </a:lnTo>
                <a:lnTo>
                  <a:pt x="72850" y="29520"/>
                </a:lnTo>
                <a:lnTo>
                  <a:pt x="72510" y="29430"/>
                </a:lnTo>
                <a:lnTo>
                  <a:pt x="72150" y="29270"/>
                </a:lnTo>
                <a:lnTo>
                  <a:pt x="71870" y="29220"/>
                </a:lnTo>
                <a:lnTo>
                  <a:pt x="71620" y="29060"/>
                </a:lnTo>
                <a:lnTo>
                  <a:pt x="71300" y="29020"/>
                </a:lnTo>
                <a:lnTo>
                  <a:pt x="71200" y="29150"/>
                </a:lnTo>
                <a:lnTo>
                  <a:pt x="71230" y="29410"/>
                </a:lnTo>
                <a:lnTo>
                  <a:pt x="71160" y="29770"/>
                </a:lnTo>
                <a:lnTo>
                  <a:pt x="70920" y="30060"/>
                </a:lnTo>
                <a:lnTo>
                  <a:pt x="70840" y="30230"/>
                </a:lnTo>
                <a:lnTo>
                  <a:pt x="71130" y="30530"/>
                </a:lnTo>
                <a:lnTo>
                  <a:pt x="71450" y="31120"/>
                </a:lnTo>
                <a:lnTo>
                  <a:pt x="71680" y="33050"/>
                </a:lnTo>
                <a:lnTo>
                  <a:pt x="72000" y="34260"/>
                </a:lnTo>
                <a:lnTo>
                  <a:pt x="72000" y="34540"/>
                </a:lnTo>
                <a:lnTo>
                  <a:pt x="71390" y="35050"/>
                </a:lnTo>
                <a:lnTo>
                  <a:pt x="70900" y="35370"/>
                </a:lnTo>
                <a:lnTo>
                  <a:pt x="69680" y="35390"/>
                </a:lnTo>
                <a:lnTo>
                  <a:pt x="68790" y="35840"/>
                </a:lnTo>
                <a:lnTo>
                  <a:pt x="68420" y="35800"/>
                </a:lnTo>
                <a:lnTo>
                  <a:pt x="68100" y="35900"/>
                </a:lnTo>
                <a:lnTo>
                  <a:pt x="67790" y="36300"/>
                </a:lnTo>
                <a:lnTo>
                  <a:pt x="67130" y="36920"/>
                </a:lnTo>
                <a:lnTo>
                  <a:pt x="67020" y="37040"/>
                </a:lnTo>
                <a:lnTo>
                  <a:pt x="66250" y="36810"/>
                </a:lnTo>
                <a:lnTo>
                  <a:pt x="65890" y="36550"/>
                </a:lnTo>
                <a:lnTo>
                  <a:pt x="65960" y="36060"/>
                </a:lnTo>
                <a:lnTo>
                  <a:pt x="66300" y="35600"/>
                </a:lnTo>
                <a:lnTo>
                  <a:pt x="66330" y="35190"/>
                </a:lnTo>
                <a:lnTo>
                  <a:pt x="65890" y="34880"/>
                </a:lnTo>
                <a:lnTo>
                  <a:pt x="65420" y="34620"/>
                </a:lnTo>
                <a:lnTo>
                  <a:pt x="65300" y="34140"/>
                </a:lnTo>
                <a:lnTo>
                  <a:pt x="65610" y="33160"/>
                </a:lnTo>
                <a:lnTo>
                  <a:pt x="65740" y="32650"/>
                </a:lnTo>
                <a:lnTo>
                  <a:pt x="65730" y="32200"/>
                </a:lnTo>
                <a:lnTo>
                  <a:pt x="65580" y="31770"/>
                </a:lnTo>
                <a:lnTo>
                  <a:pt x="65500" y="31580"/>
                </a:lnTo>
                <a:lnTo>
                  <a:pt x="65440" y="31410"/>
                </a:lnTo>
                <a:lnTo>
                  <a:pt x="65710" y="30480"/>
                </a:lnTo>
                <a:lnTo>
                  <a:pt x="65260" y="30160"/>
                </a:lnTo>
                <a:lnTo>
                  <a:pt x="64750" y="29870"/>
                </a:lnTo>
                <a:lnTo>
                  <a:pt x="64490" y="29700"/>
                </a:lnTo>
                <a:lnTo>
                  <a:pt x="64290" y="29390"/>
                </a:lnTo>
                <a:lnTo>
                  <a:pt x="64130" y="28990"/>
                </a:lnTo>
                <a:lnTo>
                  <a:pt x="64070" y="28790"/>
                </a:lnTo>
                <a:lnTo>
                  <a:pt x="63870" y="28400"/>
                </a:lnTo>
                <a:lnTo>
                  <a:pt x="63790" y="28090"/>
                </a:lnTo>
                <a:lnTo>
                  <a:pt x="63850" y="27060"/>
                </a:lnTo>
                <a:lnTo>
                  <a:pt x="64100" y="26500"/>
                </a:lnTo>
                <a:lnTo>
                  <a:pt x="64430" y="26060"/>
                </a:lnTo>
                <a:lnTo>
                  <a:pt x="64530" y="25730"/>
                </a:lnTo>
                <a:lnTo>
                  <a:pt x="64390" y="25290"/>
                </a:lnTo>
                <a:lnTo>
                  <a:pt x="64500" y="24840"/>
                </a:lnTo>
                <a:lnTo>
                  <a:pt x="64770" y="24250"/>
                </a:lnTo>
                <a:lnTo>
                  <a:pt x="64820" y="23780"/>
                </a:lnTo>
                <a:lnTo>
                  <a:pt x="64660" y="23470"/>
                </a:lnTo>
                <a:lnTo>
                  <a:pt x="64610" y="23080"/>
                </a:lnTo>
                <a:lnTo>
                  <a:pt x="64940" y="22670"/>
                </a:lnTo>
                <a:lnTo>
                  <a:pt x="65350" y="22420"/>
                </a:lnTo>
                <a:lnTo>
                  <a:pt x="65440" y="22220"/>
                </a:lnTo>
                <a:lnTo>
                  <a:pt x="65390" y="22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Bazég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55790" y="37600"/>
                </a:moveTo>
                <a:lnTo>
                  <a:pt x="55840" y="37730"/>
                </a:lnTo>
                <a:lnTo>
                  <a:pt x="55950" y="37840"/>
                </a:lnTo>
                <a:lnTo>
                  <a:pt x="56060" y="37930"/>
                </a:lnTo>
                <a:lnTo>
                  <a:pt x="56110" y="38000"/>
                </a:lnTo>
                <a:lnTo>
                  <a:pt x="56180" y="38530"/>
                </a:lnTo>
                <a:lnTo>
                  <a:pt x="56220" y="38660"/>
                </a:lnTo>
                <a:lnTo>
                  <a:pt x="56250" y="38720"/>
                </a:lnTo>
                <a:lnTo>
                  <a:pt x="56350" y="38850"/>
                </a:lnTo>
                <a:lnTo>
                  <a:pt x="56550" y="39050"/>
                </a:lnTo>
                <a:lnTo>
                  <a:pt x="56640" y="39280"/>
                </a:lnTo>
                <a:lnTo>
                  <a:pt x="56970" y="39660"/>
                </a:lnTo>
                <a:lnTo>
                  <a:pt x="57120" y="39810"/>
                </a:lnTo>
                <a:lnTo>
                  <a:pt x="57270" y="39910"/>
                </a:lnTo>
                <a:lnTo>
                  <a:pt x="57350" y="39970"/>
                </a:lnTo>
                <a:lnTo>
                  <a:pt x="57430" y="40020"/>
                </a:lnTo>
                <a:lnTo>
                  <a:pt x="57670" y="40340"/>
                </a:lnTo>
                <a:lnTo>
                  <a:pt x="57730" y="40470"/>
                </a:lnTo>
                <a:lnTo>
                  <a:pt x="57760" y="40650"/>
                </a:lnTo>
                <a:lnTo>
                  <a:pt x="57730" y="40990"/>
                </a:lnTo>
                <a:lnTo>
                  <a:pt x="57790" y="41090"/>
                </a:lnTo>
                <a:lnTo>
                  <a:pt x="57210" y="41180"/>
                </a:lnTo>
                <a:lnTo>
                  <a:pt x="56470" y="40940"/>
                </a:lnTo>
                <a:lnTo>
                  <a:pt x="55990" y="40690"/>
                </a:lnTo>
                <a:lnTo>
                  <a:pt x="55670" y="40620"/>
                </a:lnTo>
                <a:lnTo>
                  <a:pt x="55070" y="40810"/>
                </a:lnTo>
                <a:lnTo>
                  <a:pt x="54310" y="41320"/>
                </a:lnTo>
                <a:lnTo>
                  <a:pt x="53910" y="41720"/>
                </a:lnTo>
                <a:lnTo>
                  <a:pt x="53770" y="42010"/>
                </a:lnTo>
                <a:lnTo>
                  <a:pt x="52840" y="43520"/>
                </a:lnTo>
                <a:lnTo>
                  <a:pt x="52510" y="44630"/>
                </a:lnTo>
                <a:lnTo>
                  <a:pt x="52460" y="44570"/>
                </a:lnTo>
                <a:lnTo>
                  <a:pt x="51590" y="44140"/>
                </a:lnTo>
                <a:lnTo>
                  <a:pt x="51280" y="43780"/>
                </a:lnTo>
                <a:lnTo>
                  <a:pt x="51140" y="43550"/>
                </a:lnTo>
                <a:lnTo>
                  <a:pt x="50950" y="43390"/>
                </a:lnTo>
                <a:lnTo>
                  <a:pt x="50170" y="43010"/>
                </a:lnTo>
                <a:lnTo>
                  <a:pt x="49980" y="42820"/>
                </a:lnTo>
                <a:lnTo>
                  <a:pt x="49770" y="42650"/>
                </a:lnTo>
                <a:lnTo>
                  <a:pt x="49500" y="42520"/>
                </a:lnTo>
                <a:lnTo>
                  <a:pt x="49210" y="42420"/>
                </a:lnTo>
                <a:lnTo>
                  <a:pt x="48940" y="42180"/>
                </a:lnTo>
                <a:lnTo>
                  <a:pt x="48660" y="41890"/>
                </a:lnTo>
                <a:lnTo>
                  <a:pt x="48420" y="41700"/>
                </a:lnTo>
                <a:lnTo>
                  <a:pt x="47440" y="40620"/>
                </a:lnTo>
                <a:lnTo>
                  <a:pt x="47170" y="40470"/>
                </a:lnTo>
                <a:lnTo>
                  <a:pt x="46870" y="40540"/>
                </a:lnTo>
                <a:lnTo>
                  <a:pt x="46540" y="40760"/>
                </a:lnTo>
                <a:lnTo>
                  <a:pt x="46120" y="40780"/>
                </a:lnTo>
                <a:lnTo>
                  <a:pt x="45700" y="40760"/>
                </a:lnTo>
                <a:lnTo>
                  <a:pt x="45510" y="40880"/>
                </a:lnTo>
                <a:lnTo>
                  <a:pt x="45370" y="40870"/>
                </a:lnTo>
                <a:lnTo>
                  <a:pt x="44970" y="40290"/>
                </a:lnTo>
                <a:lnTo>
                  <a:pt x="44540" y="39970"/>
                </a:lnTo>
                <a:lnTo>
                  <a:pt x="44700" y="39760"/>
                </a:lnTo>
                <a:lnTo>
                  <a:pt x="44870" y="39580"/>
                </a:lnTo>
                <a:lnTo>
                  <a:pt x="45290" y="39250"/>
                </a:lnTo>
                <a:lnTo>
                  <a:pt x="45430" y="38860"/>
                </a:lnTo>
                <a:lnTo>
                  <a:pt x="45490" y="38550"/>
                </a:lnTo>
                <a:lnTo>
                  <a:pt x="45740" y="38450"/>
                </a:lnTo>
                <a:lnTo>
                  <a:pt x="45910" y="38260"/>
                </a:lnTo>
                <a:lnTo>
                  <a:pt x="46230" y="38070"/>
                </a:lnTo>
                <a:lnTo>
                  <a:pt x="46510" y="38050"/>
                </a:lnTo>
                <a:lnTo>
                  <a:pt x="47070" y="38660"/>
                </a:lnTo>
                <a:lnTo>
                  <a:pt x="47270" y="38800"/>
                </a:lnTo>
                <a:lnTo>
                  <a:pt x="47610" y="38840"/>
                </a:lnTo>
                <a:lnTo>
                  <a:pt x="47710" y="38840"/>
                </a:lnTo>
                <a:lnTo>
                  <a:pt x="47940" y="38930"/>
                </a:lnTo>
                <a:lnTo>
                  <a:pt x="48140" y="39080"/>
                </a:lnTo>
                <a:lnTo>
                  <a:pt x="48300" y="39080"/>
                </a:lnTo>
                <a:lnTo>
                  <a:pt x="48700" y="38680"/>
                </a:lnTo>
                <a:lnTo>
                  <a:pt x="48930" y="38610"/>
                </a:lnTo>
                <a:lnTo>
                  <a:pt x="49170" y="38520"/>
                </a:lnTo>
                <a:lnTo>
                  <a:pt x="49460" y="38310"/>
                </a:lnTo>
                <a:lnTo>
                  <a:pt x="49740" y="38210"/>
                </a:lnTo>
                <a:lnTo>
                  <a:pt x="49960" y="38080"/>
                </a:lnTo>
                <a:lnTo>
                  <a:pt x="50120" y="37800"/>
                </a:lnTo>
                <a:lnTo>
                  <a:pt x="50300" y="37610"/>
                </a:lnTo>
                <a:lnTo>
                  <a:pt x="50580" y="37500"/>
                </a:lnTo>
                <a:lnTo>
                  <a:pt x="50800" y="37470"/>
                </a:lnTo>
                <a:lnTo>
                  <a:pt x="50960" y="37500"/>
                </a:lnTo>
                <a:lnTo>
                  <a:pt x="51080" y="37490"/>
                </a:lnTo>
                <a:lnTo>
                  <a:pt x="51230" y="37470"/>
                </a:lnTo>
                <a:lnTo>
                  <a:pt x="51420" y="37620"/>
                </a:lnTo>
                <a:lnTo>
                  <a:pt x="51650" y="38300"/>
                </a:lnTo>
                <a:lnTo>
                  <a:pt x="51780" y="38470"/>
                </a:lnTo>
                <a:lnTo>
                  <a:pt x="51980" y="38470"/>
                </a:lnTo>
                <a:lnTo>
                  <a:pt x="52220" y="38320"/>
                </a:lnTo>
                <a:lnTo>
                  <a:pt x="52460" y="38210"/>
                </a:lnTo>
                <a:lnTo>
                  <a:pt x="52760" y="38110"/>
                </a:lnTo>
                <a:lnTo>
                  <a:pt x="52990" y="38100"/>
                </a:lnTo>
                <a:lnTo>
                  <a:pt x="53280" y="38300"/>
                </a:lnTo>
                <a:lnTo>
                  <a:pt x="53470" y="38240"/>
                </a:lnTo>
                <a:lnTo>
                  <a:pt x="53790" y="38070"/>
                </a:lnTo>
                <a:lnTo>
                  <a:pt x="54290" y="37990"/>
                </a:lnTo>
                <a:lnTo>
                  <a:pt x="54760" y="37990"/>
                </a:lnTo>
                <a:lnTo>
                  <a:pt x="54990" y="37950"/>
                </a:lnTo>
                <a:lnTo>
                  <a:pt x="55280" y="37830"/>
                </a:lnTo>
                <a:lnTo>
                  <a:pt x="55630" y="37750"/>
                </a:lnTo>
                <a:lnTo>
                  <a:pt x="55790" y="37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Kourwéogo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7080" y="35730"/>
                </a:moveTo>
                <a:lnTo>
                  <a:pt x="46860" y="35710"/>
                </a:lnTo>
                <a:lnTo>
                  <a:pt x="46400" y="35740"/>
                </a:lnTo>
                <a:lnTo>
                  <a:pt x="45970" y="35840"/>
                </a:lnTo>
                <a:lnTo>
                  <a:pt x="45550" y="36080"/>
                </a:lnTo>
                <a:lnTo>
                  <a:pt x="45100" y="36420"/>
                </a:lnTo>
                <a:lnTo>
                  <a:pt x="44710" y="36600"/>
                </a:lnTo>
                <a:lnTo>
                  <a:pt x="44340" y="36480"/>
                </a:lnTo>
                <a:lnTo>
                  <a:pt x="44120" y="36260"/>
                </a:lnTo>
                <a:lnTo>
                  <a:pt x="44260" y="35980"/>
                </a:lnTo>
                <a:lnTo>
                  <a:pt x="44520" y="35590"/>
                </a:lnTo>
                <a:lnTo>
                  <a:pt x="44640" y="35130"/>
                </a:lnTo>
                <a:lnTo>
                  <a:pt x="44790" y="34780"/>
                </a:lnTo>
                <a:lnTo>
                  <a:pt x="44950" y="34520"/>
                </a:lnTo>
                <a:lnTo>
                  <a:pt x="45180" y="34330"/>
                </a:lnTo>
                <a:lnTo>
                  <a:pt x="45610" y="34310"/>
                </a:lnTo>
                <a:lnTo>
                  <a:pt x="45920" y="34340"/>
                </a:lnTo>
                <a:lnTo>
                  <a:pt x="46220" y="34470"/>
                </a:lnTo>
                <a:lnTo>
                  <a:pt x="46490" y="34640"/>
                </a:lnTo>
                <a:lnTo>
                  <a:pt x="46830" y="34570"/>
                </a:lnTo>
                <a:lnTo>
                  <a:pt x="47290" y="34380"/>
                </a:lnTo>
                <a:lnTo>
                  <a:pt x="47430" y="34190"/>
                </a:lnTo>
                <a:lnTo>
                  <a:pt x="47350" y="33590"/>
                </a:lnTo>
                <a:lnTo>
                  <a:pt x="47240" y="33180"/>
                </a:lnTo>
                <a:lnTo>
                  <a:pt x="46980" y="32850"/>
                </a:lnTo>
                <a:lnTo>
                  <a:pt x="46580" y="32670"/>
                </a:lnTo>
                <a:lnTo>
                  <a:pt x="46190" y="32560"/>
                </a:lnTo>
                <a:lnTo>
                  <a:pt x="45910" y="32450"/>
                </a:lnTo>
                <a:lnTo>
                  <a:pt x="45850" y="32210"/>
                </a:lnTo>
                <a:lnTo>
                  <a:pt x="45850" y="31960"/>
                </a:lnTo>
                <a:lnTo>
                  <a:pt x="45750" y="31840"/>
                </a:lnTo>
                <a:lnTo>
                  <a:pt x="45690" y="31790"/>
                </a:lnTo>
                <a:lnTo>
                  <a:pt x="45590" y="31620"/>
                </a:lnTo>
                <a:lnTo>
                  <a:pt x="45430" y="31240"/>
                </a:lnTo>
                <a:lnTo>
                  <a:pt x="45460" y="30800"/>
                </a:lnTo>
                <a:lnTo>
                  <a:pt x="45700" y="30380"/>
                </a:lnTo>
                <a:lnTo>
                  <a:pt x="46610" y="29520"/>
                </a:lnTo>
                <a:lnTo>
                  <a:pt x="48100" y="29160"/>
                </a:lnTo>
                <a:lnTo>
                  <a:pt x="48400" y="29430"/>
                </a:lnTo>
                <a:lnTo>
                  <a:pt x="48530" y="29480"/>
                </a:lnTo>
                <a:lnTo>
                  <a:pt x="48690" y="29490"/>
                </a:lnTo>
                <a:lnTo>
                  <a:pt x="48870" y="29580"/>
                </a:lnTo>
                <a:lnTo>
                  <a:pt x="48920" y="29850"/>
                </a:lnTo>
                <a:lnTo>
                  <a:pt x="48880" y="30200"/>
                </a:lnTo>
                <a:lnTo>
                  <a:pt x="48980" y="30860"/>
                </a:lnTo>
                <a:lnTo>
                  <a:pt x="49050" y="31080"/>
                </a:lnTo>
                <a:lnTo>
                  <a:pt x="49190" y="31190"/>
                </a:lnTo>
                <a:lnTo>
                  <a:pt x="49560" y="31270"/>
                </a:lnTo>
                <a:lnTo>
                  <a:pt x="49650" y="31470"/>
                </a:lnTo>
                <a:lnTo>
                  <a:pt x="49660" y="31840"/>
                </a:lnTo>
                <a:lnTo>
                  <a:pt x="49590" y="31970"/>
                </a:lnTo>
                <a:lnTo>
                  <a:pt x="49490" y="32230"/>
                </a:lnTo>
                <a:lnTo>
                  <a:pt x="49450" y="32500"/>
                </a:lnTo>
                <a:lnTo>
                  <a:pt x="49370" y="32780"/>
                </a:lnTo>
                <a:lnTo>
                  <a:pt x="49120" y="32920"/>
                </a:lnTo>
                <a:lnTo>
                  <a:pt x="48940" y="32920"/>
                </a:lnTo>
                <a:lnTo>
                  <a:pt x="48600" y="32980"/>
                </a:lnTo>
                <a:lnTo>
                  <a:pt x="48370" y="33050"/>
                </a:lnTo>
                <a:lnTo>
                  <a:pt x="48220" y="33130"/>
                </a:lnTo>
                <a:lnTo>
                  <a:pt x="48200" y="33330"/>
                </a:lnTo>
                <a:lnTo>
                  <a:pt x="48640" y="34860"/>
                </a:lnTo>
                <a:lnTo>
                  <a:pt x="48680" y="35080"/>
                </a:lnTo>
                <a:lnTo>
                  <a:pt x="48350" y="35210"/>
                </a:lnTo>
                <a:lnTo>
                  <a:pt x="47640" y="35420"/>
                </a:lnTo>
                <a:lnTo>
                  <a:pt x="47170" y="35660"/>
                </a:lnTo>
                <a:lnTo>
                  <a:pt x="47080" y="35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Nayal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8630" y="30500"/>
                </a:moveTo>
                <a:lnTo>
                  <a:pt x="28730" y="30410"/>
                </a:lnTo>
                <a:lnTo>
                  <a:pt x="28890" y="30190"/>
                </a:lnTo>
                <a:lnTo>
                  <a:pt x="28960" y="29640"/>
                </a:lnTo>
                <a:lnTo>
                  <a:pt x="29080" y="29420"/>
                </a:lnTo>
                <a:lnTo>
                  <a:pt x="29310" y="29190"/>
                </a:lnTo>
                <a:lnTo>
                  <a:pt x="29950" y="28840"/>
                </a:lnTo>
                <a:lnTo>
                  <a:pt x="30060" y="28670"/>
                </a:lnTo>
                <a:lnTo>
                  <a:pt x="30100" y="28420"/>
                </a:lnTo>
                <a:lnTo>
                  <a:pt x="30380" y="28190"/>
                </a:lnTo>
                <a:lnTo>
                  <a:pt x="31330" y="27990"/>
                </a:lnTo>
                <a:lnTo>
                  <a:pt x="31500" y="28110"/>
                </a:lnTo>
                <a:lnTo>
                  <a:pt x="31660" y="28400"/>
                </a:lnTo>
                <a:lnTo>
                  <a:pt x="31840" y="28610"/>
                </a:lnTo>
                <a:lnTo>
                  <a:pt x="32050" y="28640"/>
                </a:lnTo>
                <a:lnTo>
                  <a:pt x="32320" y="28600"/>
                </a:lnTo>
                <a:lnTo>
                  <a:pt x="32580" y="28580"/>
                </a:lnTo>
                <a:lnTo>
                  <a:pt x="32850" y="28680"/>
                </a:lnTo>
                <a:lnTo>
                  <a:pt x="33090" y="28840"/>
                </a:lnTo>
                <a:lnTo>
                  <a:pt x="33280" y="28790"/>
                </a:lnTo>
                <a:lnTo>
                  <a:pt x="33510" y="28540"/>
                </a:lnTo>
                <a:lnTo>
                  <a:pt x="33870" y="28530"/>
                </a:lnTo>
                <a:lnTo>
                  <a:pt x="34240" y="28760"/>
                </a:lnTo>
                <a:lnTo>
                  <a:pt x="34500" y="28960"/>
                </a:lnTo>
                <a:lnTo>
                  <a:pt x="34800" y="29110"/>
                </a:lnTo>
                <a:lnTo>
                  <a:pt x="35150" y="29190"/>
                </a:lnTo>
                <a:lnTo>
                  <a:pt x="35550" y="29230"/>
                </a:lnTo>
                <a:lnTo>
                  <a:pt x="35870" y="29170"/>
                </a:lnTo>
                <a:lnTo>
                  <a:pt x="36230" y="28810"/>
                </a:lnTo>
                <a:lnTo>
                  <a:pt x="36520" y="28750"/>
                </a:lnTo>
                <a:lnTo>
                  <a:pt x="36690" y="28770"/>
                </a:lnTo>
                <a:lnTo>
                  <a:pt x="37090" y="28850"/>
                </a:lnTo>
                <a:lnTo>
                  <a:pt x="37010" y="29080"/>
                </a:lnTo>
                <a:lnTo>
                  <a:pt x="36860" y="29870"/>
                </a:lnTo>
                <a:lnTo>
                  <a:pt x="36850" y="30240"/>
                </a:lnTo>
                <a:lnTo>
                  <a:pt x="36970" y="30370"/>
                </a:lnTo>
                <a:lnTo>
                  <a:pt x="37310" y="30650"/>
                </a:lnTo>
                <a:lnTo>
                  <a:pt x="37700" y="31090"/>
                </a:lnTo>
                <a:lnTo>
                  <a:pt x="37360" y="31600"/>
                </a:lnTo>
                <a:lnTo>
                  <a:pt x="37080" y="31830"/>
                </a:lnTo>
                <a:lnTo>
                  <a:pt x="36770" y="32020"/>
                </a:lnTo>
                <a:lnTo>
                  <a:pt x="36590" y="32210"/>
                </a:lnTo>
                <a:lnTo>
                  <a:pt x="36430" y="32440"/>
                </a:lnTo>
                <a:lnTo>
                  <a:pt x="36380" y="32790"/>
                </a:lnTo>
                <a:lnTo>
                  <a:pt x="36510" y="33170"/>
                </a:lnTo>
                <a:lnTo>
                  <a:pt x="36660" y="33470"/>
                </a:lnTo>
                <a:lnTo>
                  <a:pt x="36740" y="33740"/>
                </a:lnTo>
                <a:lnTo>
                  <a:pt x="36230" y="34640"/>
                </a:lnTo>
                <a:lnTo>
                  <a:pt x="35360" y="35440"/>
                </a:lnTo>
                <a:lnTo>
                  <a:pt x="35280" y="35290"/>
                </a:lnTo>
                <a:lnTo>
                  <a:pt x="35080" y="35140"/>
                </a:lnTo>
                <a:lnTo>
                  <a:pt x="34830" y="35130"/>
                </a:lnTo>
                <a:lnTo>
                  <a:pt x="34640" y="35220"/>
                </a:lnTo>
                <a:lnTo>
                  <a:pt x="34370" y="35460"/>
                </a:lnTo>
                <a:lnTo>
                  <a:pt x="34280" y="35520"/>
                </a:lnTo>
                <a:lnTo>
                  <a:pt x="34120" y="35600"/>
                </a:lnTo>
                <a:lnTo>
                  <a:pt x="34020" y="35660"/>
                </a:lnTo>
                <a:lnTo>
                  <a:pt x="33960" y="35640"/>
                </a:lnTo>
                <a:lnTo>
                  <a:pt x="33760" y="35430"/>
                </a:lnTo>
                <a:lnTo>
                  <a:pt x="33630" y="35380"/>
                </a:lnTo>
                <a:lnTo>
                  <a:pt x="33400" y="35320"/>
                </a:lnTo>
                <a:lnTo>
                  <a:pt x="32930" y="35040"/>
                </a:lnTo>
                <a:lnTo>
                  <a:pt x="32760" y="34980"/>
                </a:lnTo>
                <a:lnTo>
                  <a:pt x="32630" y="34970"/>
                </a:lnTo>
                <a:lnTo>
                  <a:pt x="32550" y="34930"/>
                </a:lnTo>
                <a:lnTo>
                  <a:pt x="32410" y="34820"/>
                </a:lnTo>
                <a:lnTo>
                  <a:pt x="32390" y="34790"/>
                </a:lnTo>
                <a:lnTo>
                  <a:pt x="32350" y="34690"/>
                </a:lnTo>
                <a:lnTo>
                  <a:pt x="32330" y="34660"/>
                </a:lnTo>
                <a:lnTo>
                  <a:pt x="32170" y="34580"/>
                </a:lnTo>
                <a:lnTo>
                  <a:pt x="31700" y="33770"/>
                </a:lnTo>
                <a:lnTo>
                  <a:pt x="31610" y="33850"/>
                </a:lnTo>
                <a:lnTo>
                  <a:pt x="31500" y="33740"/>
                </a:lnTo>
                <a:lnTo>
                  <a:pt x="31440" y="33640"/>
                </a:lnTo>
                <a:lnTo>
                  <a:pt x="31350" y="33560"/>
                </a:lnTo>
                <a:lnTo>
                  <a:pt x="31180" y="33530"/>
                </a:lnTo>
                <a:lnTo>
                  <a:pt x="30910" y="33580"/>
                </a:lnTo>
                <a:lnTo>
                  <a:pt x="30780" y="33580"/>
                </a:lnTo>
                <a:lnTo>
                  <a:pt x="30670" y="33530"/>
                </a:lnTo>
                <a:lnTo>
                  <a:pt x="30690" y="33470"/>
                </a:lnTo>
                <a:lnTo>
                  <a:pt x="30600" y="32930"/>
                </a:lnTo>
                <a:lnTo>
                  <a:pt x="30670" y="31790"/>
                </a:lnTo>
                <a:lnTo>
                  <a:pt x="30560" y="31680"/>
                </a:lnTo>
                <a:lnTo>
                  <a:pt x="30200" y="31750"/>
                </a:lnTo>
                <a:lnTo>
                  <a:pt x="29890" y="31850"/>
                </a:lnTo>
                <a:lnTo>
                  <a:pt x="29780" y="31940"/>
                </a:lnTo>
                <a:lnTo>
                  <a:pt x="29700" y="32260"/>
                </a:lnTo>
                <a:lnTo>
                  <a:pt x="29610" y="32330"/>
                </a:lnTo>
                <a:lnTo>
                  <a:pt x="29510" y="32320"/>
                </a:lnTo>
                <a:lnTo>
                  <a:pt x="29410" y="32240"/>
                </a:lnTo>
                <a:lnTo>
                  <a:pt x="29350" y="32270"/>
                </a:lnTo>
                <a:lnTo>
                  <a:pt x="29340" y="32290"/>
                </a:lnTo>
                <a:lnTo>
                  <a:pt x="29250" y="32240"/>
                </a:lnTo>
                <a:lnTo>
                  <a:pt x="29380" y="32070"/>
                </a:lnTo>
                <a:lnTo>
                  <a:pt x="29380" y="31950"/>
                </a:lnTo>
                <a:lnTo>
                  <a:pt x="29080" y="31420"/>
                </a:lnTo>
                <a:lnTo>
                  <a:pt x="28970" y="31130"/>
                </a:lnTo>
                <a:lnTo>
                  <a:pt x="28930" y="31050"/>
                </a:lnTo>
                <a:lnTo>
                  <a:pt x="28850" y="31000"/>
                </a:lnTo>
                <a:lnTo>
                  <a:pt x="28710" y="30950"/>
                </a:lnTo>
                <a:lnTo>
                  <a:pt x="28600" y="30930"/>
                </a:lnTo>
                <a:lnTo>
                  <a:pt x="28630" y="30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Passoré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3530" y="27230"/>
                </a:moveTo>
                <a:lnTo>
                  <a:pt x="43830" y="27390"/>
                </a:lnTo>
                <a:lnTo>
                  <a:pt x="43980" y="27640"/>
                </a:lnTo>
                <a:lnTo>
                  <a:pt x="44120" y="27610"/>
                </a:lnTo>
                <a:lnTo>
                  <a:pt x="44810" y="27640"/>
                </a:lnTo>
                <a:lnTo>
                  <a:pt x="44960" y="27530"/>
                </a:lnTo>
                <a:lnTo>
                  <a:pt x="45100" y="27320"/>
                </a:lnTo>
                <a:lnTo>
                  <a:pt x="45250" y="27150"/>
                </a:lnTo>
                <a:lnTo>
                  <a:pt x="45430" y="27190"/>
                </a:lnTo>
                <a:lnTo>
                  <a:pt x="45640" y="27260"/>
                </a:lnTo>
                <a:lnTo>
                  <a:pt x="45910" y="27200"/>
                </a:lnTo>
                <a:lnTo>
                  <a:pt x="46110" y="26690"/>
                </a:lnTo>
                <a:lnTo>
                  <a:pt x="46220" y="26490"/>
                </a:lnTo>
                <a:lnTo>
                  <a:pt x="46510" y="26320"/>
                </a:lnTo>
                <a:lnTo>
                  <a:pt x="46780" y="26470"/>
                </a:lnTo>
                <a:lnTo>
                  <a:pt x="46980" y="26830"/>
                </a:lnTo>
                <a:lnTo>
                  <a:pt x="47570" y="26760"/>
                </a:lnTo>
                <a:lnTo>
                  <a:pt x="47980" y="26540"/>
                </a:lnTo>
                <a:lnTo>
                  <a:pt x="48060" y="26620"/>
                </a:lnTo>
                <a:lnTo>
                  <a:pt x="48530" y="27000"/>
                </a:lnTo>
                <a:lnTo>
                  <a:pt x="48730" y="27300"/>
                </a:lnTo>
                <a:lnTo>
                  <a:pt x="48950" y="27550"/>
                </a:lnTo>
                <a:lnTo>
                  <a:pt x="49110" y="27640"/>
                </a:lnTo>
                <a:lnTo>
                  <a:pt x="49280" y="27580"/>
                </a:lnTo>
                <a:lnTo>
                  <a:pt x="49370" y="27580"/>
                </a:lnTo>
                <a:lnTo>
                  <a:pt x="49410" y="27680"/>
                </a:lnTo>
                <a:lnTo>
                  <a:pt x="49440" y="27780"/>
                </a:lnTo>
                <a:lnTo>
                  <a:pt x="49510" y="27800"/>
                </a:lnTo>
                <a:lnTo>
                  <a:pt x="49590" y="27770"/>
                </a:lnTo>
                <a:lnTo>
                  <a:pt x="49650" y="27710"/>
                </a:lnTo>
                <a:lnTo>
                  <a:pt x="49730" y="27710"/>
                </a:lnTo>
                <a:lnTo>
                  <a:pt x="49920" y="27930"/>
                </a:lnTo>
                <a:lnTo>
                  <a:pt x="50110" y="28020"/>
                </a:lnTo>
                <a:lnTo>
                  <a:pt x="50630" y="28030"/>
                </a:lnTo>
                <a:lnTo>
                  <a:pt x="50730" y="28060"/>
                </a:lnTo>
                <a:lnTo>
                  <a:pt x="50410" y="28580"/>
                </a:lnTo>
                <a:lnTo>
                  <a:pt x="50270" y="29030"/>
                </a:lnTo>
                <a:lnTo>
                  <a:pt x="50160" y="29120"/>
                </a:lnTo>
                <a:lnTo>
                  <a:pt x="50080" y="29160"/>
                </a:lnTo>
                <a:lnTo>
                  <a:pt x="49770" y="29100"/>
                </a:lnTo>
                <a:lnTo>
                  <a:pt x="49300" y="28870"/>
                </a:lnTo>
                <a:lnTo>
                  <a:pt x="48870" y="28840"/>
                </a:lnTo>
                <a:lnTo>
                  <a:pt x="48100" y="29160"/>
                </a:lnTo>
                <a:lnTo>
                  <a:pt x="46610" y="29520"/>
                </a:lnTo>
                <a:lnTo>
                  <a:pt x="45700" y="30380"/>
                </a:lnTo>
                <a:lnTo>
                  <a:pt x="45460" y="30800"/>
                </a:lnTo>
                <a:lnTo>
                  <a:pt x="45430" y="31240"/>
                </a:lnTo>
                <a:lnTo>
                  <a:pt x="45590" y="31620"/>
                </a:lnTo>
                <a:lnTo>
                  <a:pt x="45690" y="31790"/>
                </a:lnTo>
                <a:lnTo>
                  <a:pt x="45550" y="31890"/>
                </a:lnTo>
                <a:lnTo>
                  <a:pt x="45340" y="31850"/>
                </a:lnTo>
                <a:lnTo>
                  <a:pt x="45170" y="31560"/>
                </a:lnTo>
                <a:lnTo>
                  <a:pt x="44910" y="31430"/>
                </a:lnTo>
                <a:lnTo>
                  <a:pt x="44350" y="31430"/>
                </a:lnTo>
                <a:lnTo>
                  <a:pt x="44210" y="31530"/>
                </a:lnTo>
                <a:lnTo>
                  <a:pt x="44010" y="31610"/>
                </a:lnTo>
                <a:lnTo>
                  <a:pt x="43320" y="31540"/>
                </a:lnTo>
                <a:lnTo>
                  <a:pt x="42980" y="31550"/>
                </a:lnTo>
                <a:lnTo>
                  <a:pt x="42250" y="31730"/>
                </a:lnTo>
                <a:lnTo>
                  <a:pt x="41890" y="31860"/>
                </a:lnTo>
                <a:lnTo>
                  <a:pt x="41680" y="32000"/>
                </a:lnTo>
                <a:lnTo>
                  <a:pt x="41600" y="32040"/>
                </a:lnTo>
                <a:lnTo>
                  <a:pt x="41450" y="32130"/>
                </a:lnTo>
                <a:lnTo>
                  <a:pt x="41390" y="32120"/>
                </a:lnTo>
                <a:lnTo>
                  <a:pt x="40850" y="32300"/>
                </a:lnTo>
                <a:lnTo>
                  <a:pt x="40650" y="32350"/>
                </a:lnTo>
                <a:lnTo>
                  <a:pt x="40360" y="32440"/>
                </a:lnTo>
                <a:lnTo>
                  <a:pt x="39990" y="32510"/>
                </a:lnTo>
                <a:lnTo>
                  <a:pt x="39840" y="32480"/>
                </a:lnTo>
                <a:lnTo>
                  <a:pt x="39760" y="32290"/>
                </a:lnTo>
                <a:lnTo>
                  <a:pt x="39920" y="31980"/>
                </a:lnTo>
                <a:lnTo>
                  <a:pt x="40210" y="31740"/>
                </a:lnTo>
                <a:lnTo>
                  <a:pt x="40290" y="31560"/>
                </a:lnTo>
                <a:lnTo>
                  <a:pt x="40040" y="31480"/>
                </a:lnTo>
                <a:lnTo>
                  <a:pt x="39540" y="31510"/>
                </a:lnTo>
                <a:lnTo>
                  <a:pt x="39200" y="31470"/>
                </a:lnTo>
                <a:lnTo>
                  <a:pt x="39150" y="31210"/>
                </a:lnTo>
                <a:lnTo>
                  <a:pt x="39260" y="30910"/>
                </a:lnTo>
                <a:lnTo>
                  <a:pt x="39430" y="30640"/>
                </a:lnTo>
                <a:lnTo>
                  <a:pt x="39370" y="30350"/>
                </a:lnTo>
                <a:lnTo>
                  <a:pt x="39150" y="30190"/>
                </a:lnTo>
                <a:lnTo>
                  <a:pt x="39000" y="30180"/>
                </a:lnTo>
                <a:lnTo>
                  <a:pt x="38870" y="30200"/>
                </a:lnTo>
                <a:lnTo>
                  <a:pt x="38640" y="30390"/>
                </a:lnTo>
                <a:lnTo>
                  <a:pt x="38480" y="30540"/>
                </a:lnTo>
                <a:lnTo>
                  <a:pt x="38150" y="30800"/>
                </a:lnTo>
                <a:lnTo>
                  <a:pt x="37700" y="31090"/>
                </a:lnTo>
                <a:lnTo>
                  <a:pt x="37310" y="30650"/>
                </a:lnTo>
                <a:lnTo>
                  <a:pt x="36970" y="30370"/>
                </a:lnTo>
                <a:lnTo>
                  <a:pt x="36850" y="30240"/>
                </a:lnTo>
                <a:lnTo>
                  <a:pt x="36860" y="29870"/>
                </a:lnTo>
                <a:lnTo>
                  <a:pt x="37010" y="29080"/>
                </a:lnTo>
                <a:lnTo>
                  <a:pt x="37090" y="28850"/>
                </a:lnTo>
                <a:lnTo>
                  <a:pt x="37110" y="28760"/>
                </a:lnTo>
                <a:lnTo>
                  <a:pt x="37140" y="28500"/>
                </a:lnTo>
                <a:lnTo>
                  <a:pt x="37140" y="28330"/>
                </a:lnTo>
                <a:lnTo>
                  <a:pt x="37380" y="28390"/>
                </a:lnTo>
                <a:lnTo>
                  <a:pt x="37910" y="28430"/>
                </a:lnTo>
                <a:lnTo>
                  <a:pt x="38520" y="28420"/>
                </a:lnTo>
                <a:lnTo>
                  <a:pt x="38950" y="28480"/>
                </a:lnTo>
                <a:lnTo>
                  <a:pt x="39350" y="28440"/>
                </a:lnTo>
                <a:lnTo>
                  <a:pt x="39890" y="28340"/>
                </a:lnTo>
                <a:lnTo>
                  <a:pt x="40220" y="28240"/>
                </a:lnTo>
                <a:lnTo>
                  <a:pt x="40770" y="27640"/>
                </a:lnTo>
                <a:lnTo>
                  <a:pt x="41210" y="27380"/>
                </a:lnTo>
                <a:lnTo>
                  <a:pt x="42300" y="26910"/>
                </a:lnTo>
                <a:lnTo>
                  <a:pt x="42700" y="27000"/>
                </a:lnTo>
                <a:lnTo>
                  <a:pt x="43170" y="27210"/>
                </a:lnTo>
                <a:lnTo>
                  <a:pt x="43530" y="27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Zondom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8230" y="24530"/>
                </a:moveTo>
                <a:lnTo>
                  <a:pt x="38340" y="24460"/>
                </a:lnTo>
                <a:lnTo>
                  <a:pt x="38770" y="24370"/>
                </a:lnTo>
                <a:lnTo>
                  <a:pt x="39070" y="24270"/>
                </a:lnTo>
                <a:lnTo>
                  <a:pt x="39350" y="24120"/>
                </a:lnTo>
                <a:lnTo>
                  <a:pt x="39580" y="23910"/>
                </a:lnTo>
                <a:lnTo>
                  <a:pt x="39670" y="23810"/>
                </a:lnTo>
                <a:lnTo>
                  <a:pt x="39750" y="23690"/>
                </a:lnTo>
                <a:lnTo>
                  <a:pt x="39960" y="23550"/>
                </a:lnTo>
                <a:lnTo>
                  <a:pt x="40410" y="23400"/>
                </a:lnTo>
                <a:lnTo>
                  <a:pt x="40540" y="23510"/>
                </a:lnTo>
                <a:lnTo>
                  <a:pt x="40690" y="23660"/>
                </a:lnTo>
                <a:lnTo>
                  <a:pt x="41290" y="23710"/>
                </a:lnTo>
                <a:lnTo>
                  <a:pt x="42300" y="24060"/>
                </a:lnTo>
                <a:lnTo>
                  <a:pt x="42640" y="24110"/>
                </a:lnTo>
                <a:lnTo>
                  <a:pt x="42960" y="24110"/>
                </a:lnTo>
                <a:lnTo>
                  <a:pt x="43160" y="24180"/>
                </a:lnTo>
                <a:lnTo>
                  <a:pt x="43740" y="23950"/>
                </a:lnTo>
                <a:lnTo>
                  <a:pt x="43990" y="24020"/>
                </a:lnTo>
                <a:lnTo>
                  <a:pt x="44060" y="24170"/>
                </a:lnTo>
                <a:lnTo>
                  <a:pt x="44070" y="24370"/>
                </a:lnTo>
                <a:lnTo>
                  <a:pt x="44120" y="24580"/>
                </a:lnTo>
                <a:lnTo>
                  <a:pt x="44250" y="24880"/>
                </a:lnTo>
                <a:lnTo>
                  <a:pt x="43950" y="25320"/>
                </a:lnTo>
                <a:lnTo>
                  <a:pt x="43820" y="25690"/>
                </a:lnTo>
                <a:lnTo>
                  <a:pt x="43830" y="25800"/>
                </a:lnTo>
                <a:lnTo>
                  <a:pt x="43890" y="25960"/>
                </a:lnTo>
                <a:lnTo>
                  <a:pt x="43910" y="26060"/>
                </a:lnTo>
                <a:lnTo>
                  <a:pt x="43880" y="26160"/>
                </a:lnTo>
                <a:lnTo>
                  <a:pt x="43820" y="26190"/>
                </a:lnTo>
                <a:lnTo>
                  <a:pt x="43740" y="26210"/>
                </a:lnTo>
                <a:lnTo>
                  <a:pt x="43670" y="26260"/>
                </a:lnTo>
                <a:lnTo>
                  <a:pt x="43600" y="26530"/>
                </a:lnTo>
                <a:lnTo>
                  <a:pt x="43590" y="26540"/>
                </a:lnTo>
                <a:lnTo>
                  <a:pt x="43550" y="26570"/>
                </a:lnTo>
                <a:lnTo>
                  <a:pt x="43400" y="26640"/>
                </a:lnTo>
                <a:lnTo>
                  <a:pt x="43350" y="26670"/>
                </a:lnTo>
                <a:lnTo>
                  <a:pt x="43300" y="27030"/>
                </a:lnTo>
                <a:lnTo>
                  <a:pt x="43530" y="27230"/>
                </a:lnTo>
                <a:lnTo>
                  <a:pt x="43170" y="27210"/>
                </a:lnTo>
                <a:lnTo>
                  <a:pt x="42700" y="27000"/>
                </a:lnTo>
                <a:lnTo>
                  <a:pt x="42300" y="26910"/>
                </a:lnTo>
                <a:lnTo>
                  <a:pt x="41210" y="27380"/>
                </a:lnTo>
                <a:lnTo>
                  <a:pt x="40770" y="27640"/>
                </a:lnTo>
                <a:lnTo>
                  <a:pt x="40220" y="28240"/>
                </a:lnTo>
                <a:lnTo>
                  <a:pt x="39890" y="28340"/>
                </a:lnTo>
                <a:lnTo>
                  <a:pt x="39350" y="28440"/>
                </a:lnTo>
                <a:lnTo>
                  <a:pt x="38950" y="28480"/>
                </a:lnTo>
                <a:lnTo>
                  <a:pt x="38520" y="28420"/>
                </a:lnTo>
                <a:lnTo>
                  <a:pt x="37910" y="28430"/>
                </a:lnTo>
                <a:lnTo>
                  <a:pt x="37380" y="28390"/>
                </a:lnTo>
                <a:lnTo>
                  <a:pt x="37140" y="28330"/>
                </a:lnTo>
                <a:lnTo>
                  <a:pt x="37020" y="27750"/>
                </a:lnTo>
                <a:lnTo>
                  <a:pt x="37020" y="27300"/>
                </a:lnTo>
                <a:lnTo>
                  <a:pt x="37170" y="26970"/>
                </a:lnTo>
                <a:lnTo>
                  <a:pt x="37420" y="26920"/>
                </a:lnTo>
                <a:lnTo>
                  <a:pt x="37940" y="27010"/>
                </a:lnTo>
                <a:lnTo>
                  <a:pt x="38310" y="27020"/>
                </a:lnTo>
                <a:lnTo>
                  <a:pt x="38710" y="26920"/>
                </a:lnTo>
                <a:lnTo>
                  <a:pt x="38950" y="26640"/>
                </a:lnTo>
                <a:lnTo>
                  <a:pt x="39310" y="26040"/>
                </a:lnTo>
                <a:lnTo>
                  <a:pt x="39820" y="25330"/>
                </a:lnTo>
                <a:lnTo>
                  <a:pt x="39930" y="25000"/>
                </a:lnTo>
                <a:lnTo>
                  <a:pt x="39710" y="24860"/>
                </a:lnTo>
                <a:lnTo>
                  <a:pt x="39370" y="24800"/>
                </a:lnTo>
                <a:lnTo>
                  <a:pt x="39090" y="24860"/>
                </a:lnTo>
                <a:lnTo>
                  <a:pt x="38790" y="24850"/>
                </a:lnTo>
                <a:lnTo>
                  <a:pt x="38480" y="24690"/>
                </a:lnTo>
                <a:lnTo>
                  <a:pt x="38230" y="24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3" name="Namenteng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61000" y="17090"/>
                </a:moveTo>
                <a:lnTo>
                  <a:pt x="61210" y="17150"/>
                </a:lnTo>
                <a:lnTo>
                  <a:pt x="61660" y="17360"/>
                </a:lnTo>
                <a:lnTo>
                  <a:pt x="61980" y="17610"/>
                </a:lnTo>
                <a:lnTo>
                  <a:pt x="62630" y="18330"/>
                </a:lnTo>
                <a:lnTo>
                  <a:pt x="62800" y="18710"/>
                </a:lnTo>
                <a:lnTo>
                  <a:pt x="62890" y="19250"/>
                </a:lnTo>
                <a:lnTo>
                  <a:pt x="63140" y="19660"/>
                </a:lnTo>
                <a:lnTo>
                  <a:pt x="63450" y="19920"/>
                </a:lnTo>
                <a:lnTo>
                  <a:pt x="63760" y="20290"/>
                </a:lnTo>
                <a:lnTo>
                  <a:pt x="64220" y="20540"/>
                </a:lnTo>
                <a:lnTo>
                  <a:pt x="64970" y="20570"/>
                </a:lnTo>
                <a:lnTo>
                  <a:pt x="65470" y="20710"/>
                </a:lnTo>
                <a:lnTo>
                  <a:pt x="65440" y="21030"/>
                </a:lnTo>
                <a:lnTo>
                  <a:pt x="65240" y="21360"/>
                </a:lnTo>
                <a:lnTo>
                  <a:pt x="65170" y="21710"/>
                </a:lnTo>
                <a:lnTo>
                  <a:pt x="65390" y="22120"/>
                </a:lnTo>
                <a:lnTo>
                  <a:pt x="65440" y="22220"/>
                </a:lnTo>
                <a:lnTo>
                  <a:pt x="65350" y="22420"/>
                </a:lnTo>
                <a:lnTo>
                  <a:pt x="64940" y="22670"/>
                </a:lnTo>
                <a:lnTo>
                  <a:pt x="64610" y="23080"/>
                </a:lnTo>
                <a:lnTo>
                  <a:pt x="64660" y="23470"/>
                </a:lnTo>
                <a:lnTo>
                  <a:pt x="64820" y="23780"/>
                </a:lnTo>
                <a:lnTo>
                  <a:pt x="64770" y="24250"/>
                </a:lnTo>
                <a:lnTo>
                  <a:pt x="64500" y="24840"/>
                </a:lnTo>
                <a:lnTo>
                  <a:pt x="64390" y="25290"/>
                </a:lnTo>
                <a:lnTo>
                  <a:pt x="64530" y="25730"/>
                </a:lnTo>
                <a:lnTo>
                  <a:pt x="64430" y="26060"/>
                </a:lnTo>
                <a:lnTo>
                  <a:pt x="64100" y="26500"/>
                </a:lnTo>
                <a:lnTo>
                  <a:pt x="63850" y="27060"/>
                </a:lnTo>
                <a:lnTo>
                  <a:pt x="63790" y="28090"/>
                </a:lnTo>
                <a:lnTo>
                  <a:pt x="63870" y="28400"/>
                </a:lnTo>
                <a:lnTo>
                  <a:pt x="64070" y="28790"/>
                </a:lnTo>
                <a:lnTo>
                  <a:pt x="64130" y="28990"/>
                </a:lnTo>
                <a:lnTo>
                  <a:pt x="64290" y="29390"/>
                </a:lnTo>
                <a:lnTo>
                  <a:pt x="64490" y="29700"/>
                </a:lnTo>
                <a:lnTo>
                  <a:pt x="64750" y="29870"/>
                </a:lnTo>
                <a:lnTo>
                  <a:pt x="65260" y="30160"/>
                </a:lnTo>
                <a:lnTo>
                  <a:pt x="65710" y="30480"/>
                </a:lnTo>
                <a:lnTo>
                  <a:pt x="65440" y="31410"/>
                </a:lnTo>
                <a:lnTo>
                  <a:pt x="65500" y="31580"/>
                </a:lnTo>
                <a:lnTo>
                  <a:pt x="65580" y="31770"/>
                </a:lnTo>
                <a:lnTo>
                  <a:pt x="65730" y="32200"/>
                </a:lnTo>
                <a:lnTo>
                  <a:pt x="65740" y="32650"/>
                </a:lnTo>
                <a:lnTo>
                  <a:pt x="65610" y="33160"/>
                </a:lnTo>
                <a:lnTo>
                  <a:pt x="63520" y="34240"/>
                </a:lnTo>
                <a:lnTo>
                  <a:pt x="62970" y="34270"/>
                </a:lnTo>
                <a:lnTo>
                  <a:pt x="61070" y="33820"/>
                </a:lnTo>
                <a:lnTo>
                  <a:pt x="60940" y="33810"/>
                </a:lnTo>
                <a:lnTo>
                  <a:pt x="60910" y="33600"/>
                </a:lnTo>
                <a:lnTo>
                  <a:pt x="60920" y="32760"/>
                </a:lnTo>
                <a:lnTo>
                  <a:pt x="60700" y="32170"/>
                </a:lnTo>
                <a:lnTo>
                  <a:pt x="60400" y="31820"/>
                </a:lnTo>
                <a:lnTo>
                  <a:pt x="60270" y="31800"/>
                </a:lnTo>
                <a:lnTo>
                  <a:pt x="60230" y="31070"/>
                </a:lnTo>
                <a:lnTo>
                  <a:pt x="59940" y="30450"/>
                </a:lnTo>
                <a:lnTo>
                  <a:pt x="59420" y="29860"/>
                </a:lnTo>
                <a:lnTo>
                  <a:pt x="58990" y="29180"/>
                </a:lnTo>
                <a:lnTo>
                  <a:pt x="58730" y="28540"/>
                </a:lnTo>
                <a:lnTo>
                  <a:pt x="58670" y="28200"/>
                </a:lnTo>
                <a:lnTo>
                  <a:pt x="58740" y="28050"/>
                </a:lnTo>
                <a:lnTo>
                  <a:pt x="58920" y="27980"/>
                </a:lnTo>
                <a:lnTo>
                  <a:pt x="59710" y="28460"/>
                </a:lnTo>
                <a:lnTo>
                  <a:pt x="60030" y="28380"/>
                </a:lnTo>
                <a:lnTo>
                  <a:pt x="60170" y="28160"/>
                </a:lnTo>
                <a:lnTo>
                  <a:pt x="60230" y="27720"/>
                </a:lnTo>
                <a:lnTo>
                  <a:pt x="60150" y="27020"/>
                </a:lnTo>
                <a:lnTo>
                  <a:pt x="60220" y="26280"/>
                </a:lnTo>
                <a:lnTo>
                  <a:pt x="60460" y="25610"/>
                </a:lnTo>
                <a:lnTo>
                  <a:pt x="60530" y="24980"/>
                </a:lnTo>
                <a:lnTo>
                  <a:pt x="60400" y="24330"/>
                </a:lnTo>
                <a:lnTo>
                  <a:pt x="60230" y="23730"/>
                </a:lnTo>
                <a:lnTo>
                  <a:pt x="60090" y="22910"/>
                </a:lnTo>
                <a:lnTo>
                  <a:pt x="59870" y="22710"/>
                </a:lnTo>
                <a:lnTo>
                  <a:pt x="59680" y="22370"/>
                </a:lnTo>
                <a:lnTo>
                  <a:pt x="59390" y="21080"/>
                </a:lnTo>
                <a:lnTo>
                  <a:pt x="59370" y="20410"/>
                </a:lnTo>
                <a:lnTo>
                  <a:pt x="59520" y="20030"/>
                </a:lnTo>
                <a:lnTo>
                  <a:pt x="59780" y="19830"/>
                </a:lnTo>
                <a:lnTo>
                  <a:pt x="60030" y="19730"/>
                </a:lnTo>
                <a:lnTo>
                  <a:pt x="60270" y="19340"/>
                </a:lnTo>
                <a:lnTo>
                  <a:pt x="60390" y="18560"/>
                </a:lnTo>
                <a:lnTo>
                  <a:pt x="60330" y="17920"/>
                </a:lnTo>
                <a:lnTo>
                  <a:pt x="60450" y="17530"/>
                </a:lnTo>
                <a:lnTo>
                  <a:pt x="61000" y="17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4" name="Sanmateng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52680" y="19260"/>
                </a:moveTo>
                <a:lnTo>
                  <a:pt x="53160" y="19220"/>
                </a:lnTo>
                <a:lnTo>
                  <a:pt x="53650" y="19080"/>
                </a:lnTo>
                <a:lnTo>
                  <a:pt x="54170" y="19000"/>
                </a:lnTo>
                <a:lnTo>
                  <a:pt x="54760" y="18990"/>
                </a:lnTo>
                <a:lnTo>
                  <a:pt x="55630" y="18640"/>
                </a:lnTo>
                <a:lnTo>
                  <a:pt x="55910" y="18680"/>
                </a:lnTo>
                <a:lnTo>
                  <a:pt x="56730" y="18270"/>
                </a:lnTo>
                <a:lnTo>
                  <a:pt x="58210" y="17930"/>
                </a:lnTo>
                <a:lnTo>
                  <a:pt x="59830" y="17100"/>
                </a:lnTo>
                <a:lnTo>
                  <a:pt x="60430" y="16520"/>
                </a:lnTo>
                <a:lnTo>
                  <a:pt x="60620" y="16510"/>
                </a:lnTo>
                <a:lnTo>
                  <a:pt x="60660" y="16620"/>
                </a:lnTo>
                <a:lnTo>
                  <a:pt x="60770" y="16830"/>
                </a:lnTo>
                <a:lnTo>
                  <a:pt x="60920" y="17010"/>
                </a:lnTo>
                <a:lnTo>
                  <a:pt x="61000" y="17090"/>
                </a:lnTo>
                <a:lnTo>
                  <a:pt x="60450" y="17530"/>
                </a:lnTo>
                <a:lnTo>
                  <a:pt x="60330" y="17920"/>
                </a:lnTo>
                <a:lnTo>
                  <a:pt x="60390" y="18560"/>
                </a:lnTo>
                <a:lnTo>
                  <a:pt x="60270" y="19340"/>
                </a:lnTo>
                <a:lnTo>
                  <a:pt x="60030" y="19730"/>
                </a:lnTo>
                <a:lnTo>
                  <a:pt x="59780" y="19830"/>
                </a:lnTo>
                <a:lnTo>
                  <a:pt x="59520" y="20030"/>
                </a:lnTo>
                <a:lnTo>
                  <a:pt x="59370" y="20410"/>
                </a:lnTo>
                <a:lnTo>
                  <a:pt x="59390" y="21080"/>
                </a:lnTo>
                <a:lnTo>
                  <a:pt x="59680" y="22370"/>
                </a:lnTo>
                <a:lnTo>
                  <a:pt x="59870" y="22710"/>
                </a:lnTo>
                <a:lnTo>
                  <a:pt x="60090" y="22910"/>
                </a:lnTo>
                <a:lnTo>
                  <a:pt x="60230" y="23730"/>
                </a:lnTo>
                <a:lnTo>
                  <a:pt x="60400" y="24330"/>
                </a:lnTo>
                <a:lnTo>
                  <a:pt x="60530" y="24980"/>
                </a:lnTo>
                <a:lnTo>
                  <a:pt x="60460" y="25610"/>
                </a:lnTo>
                <a:lnTo>
                  <a:pt x="60220" y="26280"/>
                </a:lnTo>
                <a:lnTo>
                  <a:pt x="60150" y="27020"/>
                </a:lnTo>
                <a:lnTo>
                  <a:pt x="60230" y="27720"/>
                </a:lnTo>
                <a:lnTo>
                  <a:pt x="60170" y="28160"/>
                </a:lnTo>
                <a:lnTo>
                  <a:pt x="60030" y="28380"/>
                </a:lnTo>
                <a:lnTo>
                  <a:pt x="59710" y="28460"/>
                </a:lnTo>
                <a:lnTo>
                  <a:pt x="58920" y="27980"/>
                </a:lnTo>
                <a:lnTo>
                  <a:pt x="58740" y="28050"/>
                </a:lnTo>
                <a:lnTo>
                  <a:pt x="58670" y="28200"/>
                </a:lnTo>
                <a:lnTo>
                  <a:pt x="58730" y="28540"/>
                </a:lnTo>
                <a:lnTo>
                  <a:pt x="58990" y="29180"/>
                </a:lnTo>
                <a:lnTo>
                  <a:pt x="59420" y="29860"/>
                </a:lnTo>
                <a:lnTo>
                  <a:pt x="59940" y="30450"/>
                </a:lnTo>
                <a:lnTo>
                  <a:pt x="60230" y="31070"/>
                </a:lnTo>
                <a:lnTo>
                  <a:pt x="60270" y="31800"/>
                </a:lnTo>
                <a:lnTo>
                  <a:pt x="59990" y="31760"/>
                </a:lnTo>
                <a:lnTo>
                  <a:pt x="59550" y="31820"/>
                </a:lnTo>
                <a:lnTo>
                  <a:pt x="59380" y="32100"/>
                </a:lnTo>
                <a:lnTo>
                  <a:pt x="59440" y="32510"/>
                </a:lnTo>
                <a:lnTo>
                  <a:pt x="59440" y="32790"/>
                </a:lnTo>
                <a:lnTo>
                  <a:pt x="59070" y="33130"/>
                </a:lnTo>
                <a:lnTo>
                  <a:pt x="58620" y="33440"/>
                </a:lnTo>
                <a:lnTo>
                  <a:pt x="58340" y="33590"/>
                </a:lnTo>
                <a:lnTo>
                  <a:pt x="58000" y="33510"/>
                </a:lnTo>
                <a:lnTo>
                  <a:pt x="57420" y="33150"/>
                </a:lnTo>
                <a:lnTo>
                  <a:pt x="56660" y="32190"/>
                </a:lnTo>
                <a:lnTo>
                  <a:pt x="56160" y="31920"/>
                </a:lnTo>
                <a:lnTo>
                  <a:pt x="55660" y="31950"/>
                </a:lnTo>
                <a:lnTo>
                  <a:pt x="55460" y="31930"/>
                </a:lnTo>
                <a:lnTo>
                  <a:pt x="55430" y="31870"/>
                </a:lnTo>
                <a:lnTo>
                  <a:pt x="55330" y="31820"/>
                </a:lnTo>
                <a:lnTo>
                  <a:pt x="55210" y="31840"/>
                </a:lnTo>
                <a:lnTo>
                  <a:pt x="55120" y="31890"/>
                </a:lnTo>
                <a:lnTo>
                  <a:pt x="55080" y="31950"/>
                </a:lnTo>
                <a:lnTo>
                  <a:pt x="55080" y="32090"/>
                </a:lnTo>
                <a:lnTo>
                  <a:pt x="55060" y="32240"/>
                </a:lnTo>
                <a:lnTo>
                  <a:pt x="54990" y="32340"/>
                </a:lnTo>
                <a:lnTo>
                  <a:pt x="54850" y="32320"/>
                </a:lnTo>
                <a:lnTo>
                  <a:pt x="54740" y="32190"/>
                </a:lnTo>
                <a:lnTo>
                  <a:pt x="54810" y="32060"/>
                </a:lnTo>
                <a:lnTo>
                  <a:pt x="54930" y="31940"/>
                </a:lnTo>
                <a:lnTo>
                  <a:pt x="55000" y="31830"/>
                </a:lnTo>
                <a:lnTo>
                  <a:pt x="54970" y="31680"/>
                </a:lnTo>
                <a:lnTo>
                  <a:pt x="54890" y="31620"/>
                </a:lnTo>
                <a:lnTo>
                  <a:pt x="54800" y="31590"/>
                </a:lnTo>
                <a:lnTo>
                  <a:pt x="54760" y="31550"/>
                </a:lnTo>
                <a:lnTo>
                  <a:pt x="54780" y="31430"/>
                </a:lnTo>
                <a:lnTo>
                  <a:pt x="54530" y="31010"/>
                </a:lnTo>
                <a:lnTo>
                  <a:pt x="54010" y="30610"/>
                </a:lnTo>
                <a:lnTo>
                  <a:pt x="53440" y="30330"/>
                </a:lnTo>
                <a:lnTo>
                  <a:pt x="52860" y="30190"/>
                </a:lnTo>
                <a:lnTo>
                  <a:pt x="52500" y="30070"/>
                </a:lnTo>
                <a:lnTo>
                  <a:pt x="52360" y="29830"/>
                </a:lnTo>
                <a:lnTo>
                  <a:pt x="52230" y="29660"/>
                </a:lnTo>
                <a:lnTo>
                  <a:pt x="52030" y="29660"/>
                </a:lnTo>
                <a:lnTo>
                  <a:pt x="51630" y="29570"/>
                </a:lnTo>
                <a:lnTo>
                  <a:pt x="51220" y="29550"/>
                </a:lnTo>
                <a:lnTo>
                  <a:pt x="50930" y="29570"/>
                </a:lnTo>
                <a:lnTo>
                  <a:pt x="50650" y="29420"/>
                </a:lnTo>
                <a:lnTo>
                  <a:pt x="50350" y="29220"/>
                </a:lnTo>
                <a:lnTo>
                  <a:pt x="50160" y="29120"/>
                </a:lnTo>
                <a:lnTo>
                  <a:pt x="50270" y="29030"/>
                </a:lnTo>
                <a:lnTo>
                  <a:pt x="50410" y="28580"/>
                </a:lnTo>
                <a:lnTo>
                  <a:pt x="50730" y="28060"/>
                </a:lnTo>
                <a:lnTo>
                  <a:pt x="50720" y="27820"/>
                </a:lnTo>
                <a:lnTo>
                  <a:pt x="50490" y="27430"/>
                </a:lnTo>
                <a:lnTo>
                  <a:pt x="50510" y="27070"/>
                </a:lnTo>
                <a:lnTo>
                  <a:pt x="50900" y="26690"/>
                </a:lnTo>
                <a:lnTo>
                  <a:pt x="51550" y="26450"/>
                </a:lnTo>
                <a:lnTo>
                  <a:pt x="52190" y="26330"/>
                </a:lnTo>
                <a:lnTo>
                  <a:pt x="52670" y="26330"/>
                </a:lnTo>
                <a:lnTo>
                  <a:pt x="53070" y="26390"/>
                </a:lnTo>
                <a:lnTo>
                  <a:pt x="53110" y="26080"/>
                </a:lnTo>
                <a:lnTo>
                  <a:pt x="53030" y="25570"/>
                </a:lnTo>
                <a:lnTo>
                  <a:pt x="53070" y="25280"/>
                </a:lnTo>
                <a:lnTo>
                  <a:pt x="53260" y="24930"/>
                </a:lnTo>
                <a:lnTo>
                  <a:pt x="53320" y="24600"/>
                </a:lnTo>
                <a:lnTo>
                  <a:pt x="53030" y="23950"/>
                </a:lnTo>
                <a:lnTo>
                  <a:pt x="52600" y="23460"/>
                </a:lnTo>
                <a:lnTo>
                  <a:pt x="52390" y="22990"/>
                </a:lnTo>
                <a:lnTo>
                  <a:pt x="52690" y="22610"/>
                </a:lnTo>
                <a:lnTo>
                  <a:pt x="52820" y="22160"/>
                </a:lnTo>
                <a:lnTo>
                  <a:pt x="52660" y="21630"/>
                </a:lnTo>
                <a:lnTo>
                  <a:pt x="52650" y="21350"/>
                </a:lnTo>
                <a:lnTo>
                  <a:pt x="52810" y="21160"/>
                </a:lnTo>
                <a:lnTo>
                  <a:pt x="52980" y="20820"/>
                </a:lnTo>
                <a:lnTo>
                  <a:pt x="53180" y="20310"/>
                </a:lnTo>
                <a:lnTo>
                  <a:pt x="53080" y="19910"/>
                </a:lnTo>
                <a:lnTo>
                  <a:pt x="52680" y="19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5" name="Bam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7920" y="19370"/>
                </a:moveTo>
                <a:lnTo>
                  <a:pt x="48500" y="18230"/>
                </a:lnTo>
                <a:lnTo>
                  <a:pt x="48960" y="17860"/>
                </a:lnTo>
                <a:lnTo>
                  <a:pt x="49430" y="17810"/>
                </a:lnTo>
                <a:lnTo>
                  <a:pt x="50360" y="17320"/>
                </a:lnTo>
                <a:lnTo>
                  <a:pt x="50490" y="17580"/>
                </a:lnTo>
                <a:lnTo>
                  <a:pt x="50640" y="18150"/>
                </a:lnTo>
                <a:lnTo>
                  <a:pt x="51070" y="18630"/>
                </a:lnTo>
                <a:lnTo>
                  <a:pt x="51700" y="18920"/>
                </a:lnTo>
                <a:lnTo>
                  <a:pt x="52290" y="19050"/>
                </a:lnTo>
                <a:lnTo>
                  <a:pt x="52630" y="19190"/>
                </a:lnTo>
                <a:lnTo>
                  <a:pt x="52680" y="19260"/>
                </a:lnTo>
                <a:lnTo>
                  <a:pt x="53080" y="19910"/>
                </a:lnTo>
                <a:lnTo>
                  <a:pt x="53180" y="20310"/>
                </a:lnTo>
                <a:lnTo>
                  <a:pt x="52980" y="20820"/>
                </a:lnTo>
                <a:lnTo>
                  <a:pt x="52810" y="21160"/>
                </a:lnTo>
                <a:lnTo>
                  <a:pt x="52650" y="21350"/>
                </a:lnTo>
                <a:lnTo>
                  <a:pt x="52660" y="21630"/>
                </a:lnTo>
                <a:lnTo>
                  <a:pt x="52820" y="22160"/>
                </a:lnTo>
                <a:lnTo>
                  <a:pt x="52690" y="22610"/>
                </a:lnTo>
                <a:lnTo>
                  <a:pt x="52390" y="22990"/>
                </a:lnTo>
                <a:lnTo>
                  <a:pt x="52600" y="23460"/>
                </a:lnTo>
                <a:lnTo>
                  <a:pt x="53030" y="23950"/>
                </a:lnTo>
                <a:lnTo>
                  <a:pt x="53320" y="24600"/>
                </a:lnTo>
                <a:lnTo>
                  <a:pt x="53260" y="24930"/>
                </a:lnTo>
                <a:lnTo>
                  <a:pt x="53070" y="25280"/>
                </a:lnTo>
                <a:lnTo>
                  <a:pt x="53030" y="25570"/>
                </a:lnTo>
                <a:lnTo>
                  <a:pt x="53110" y="26080"/>
                </a:lnTo>
                <a:lnTo>
                  <a:pt x="53070" y="26390"/>
                </a:lnTo>
                <a:lnTo>
                  <a:pt x="52670" y="26330"/>
                </a:lnTo>
                <a:lnTo>
                  <a:pt x="52190" y="26330"/>
                </a:lnTo>
                <a:lnTo>
                  <a:pt x="51550" y="26450"/>
                </a:lnTo>
                <a:lnTo>
                  <a:pt x="50900" y="26690"/>
                </a:lnTo>
                <a:lnTo>
                  <a:pt x="50510" y="27070"/>
                </a:lnTo>
                <a:lnTo>
                  <a:pt x="50490" y="27430"/>
                </a:lnTo>
                <a:lnTo>
                  <a:pt x="50720" y="27820"/>
                </a:lnTo>
                <a:lnTo>
                  <a:pt x="50730" y="28060"/>
                </a:lnTo>
                <a:lnTo>
                  <a:pt x="50630" y="28030"/>
                </a:lnTo>
                <a:lnTo>
                  <a:pt x="50110" y="28020"/>
                </a:lnTo>
                <a:lnTo>
                  <a:pt x="49920" y="27930"/>
                </a:lnTo>
                <a:lnTo>
                  <a:pt x="49730" y="27710"/>
                </a:lnTo>
                <a:lnTo>
                  <a:pt x="49650" y="27710"/>
                </a:lnTo>
                <a:lnTo>
                  <a:pt x="49590" y="27770"/>
                </a:lnTo>
                <a:lnTo>
                  <a:pt x="49510" y="27800"/>
                </a:lnTo>
                <a:lnTo>
                  <a:pt x="49440" y="27780"/>
                </a:lnTo>
                <a:lnTo>
                  <a:pt x="49410" y="27680"/>
                </a:lnTo>
                <a:lnTo>
                  <a:pt x="49370" y="27580"/>
                </a:lnTo>
                <a:lnTo>
                  <a:pt x="49280" y="27580"/>
                </a:lnTo>
                <a:lnTo>
                  <a:pt x="49110" y="27640"/>
                </a:lnTo>
                <a:lnTo>
                  <a:pt x="48950" y="27550"/>
                </a:lnTo>
                <a:lnTo>
                  <a:pt x="48730" y="27300"/>
                </a:lnTo>
                <a:lnTo>
                  <a:pt x="48530" y="27000"/>
                </a:lnTo>
                <a:lnTo>
                  <a:pt x="48060" y="26620"/>
                </a:lnTo>
                <a:lnTo>
                  <a:pt x="47980" y="26540"/>
                </a:lnTo>
                <a:lnTo>
                  <a:pt x="48000" y="26400"/>
                </a:lnTo>
                <a:lnTo>
                  <a:pt x="48150" y="26200"/>
                </a:lnTo>
                <a:lnTo>
                  <a:pt x="48230" y="25960"/>
                </a:lnTo>
                <a:lnTo>
                  <a:pt x="48230" y="25600"/>
                </a:lnTo>
                <a:lnTo>
                  <a:pt x="48120" y="25290"/>
                </a:lnTo>
                <a:lnTo>
                  <a:pt x="47930" y="24930"/>
                </a:lnTo>
                <a:lnTo>
                  <a:pt x="47650" y="24730"/>
                </a:lnTo>
                <a:lnTo>
                  <a:pt x="47380" y="24710"/>
                </a:lnTo>
                <a:lnTo>
                  <a:pt x="47300" y="24500"/>
                </a:lnTo>
                <a:lnTo>
                  <a:pt x="47040" y="24220"/>
                </a:lnTo>
                <a:lnTo>
                  <a:pt x="46850" y="23970"/>
                </a:lnTo>
                <a:lnTo>
                  <a:pt x="46820" y="23690"/>
                </a:lnTo>
                <a:lnTo>
                  <a:pt x="46860" y="22510"/>
                </a:lnTo>
                <a:lnTo>
                  <a:pt x="46420" y="21590"/>
                </a:lnTo>
                <a:lnTo>
                  <a:pt x="46410" y="21330"/>
                </a:lnTo>
                <a:lnTo>
                  <a:pt x="46540" y="20830"/>
                </a:lnTo>
                <a:lnTo>
                  <a:pt x="46930" y="20500"/>
                </a:lnTo>
                <a:lnTo>
                  <a:pt x="47400" y="20250"/>
                </a:lnTo>
                <a:lnTo>
                  <a:pt x="47830" y="20120"/>
                </a:lnTo>
                <a:lnTo>
                  <a:pt x="48110" y="19940"/>
                </a:lnTo>
                <a:lnTo>
                  <a:pt x="48110" y="19620"/>
                </a:lnTo>
                <a:lnTo>
                  <a:pt x="47990" y="19440"/>
                </a:lnTo>
                <a:lnTo>
                  <a:pt x="47920" y="19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