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Yambol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Bulgaria • State Map | Fully Editable Vector Shape</a:t>
            </a:r>
          </a:p>
        </p:txBody>
      </p:sp>
      <p:sp>
        <p:nvSpPr>
          <p:cNvPr id="101" name="Yambol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67240" y="33630"/>
                </a:moveTo>
                <a:lnTo>
                  <a:pt x="68090" y="33760"/>
                </a:lnTo>
                <a:lnTo>
                  <a:pt x="68640" y="34850"/>
                </a:lnTo>
                <a:lnTo>
                  <a:pt x="68760" y="35400"/>
                </a:lnTo>
                <a:lnTo>
                  <a:pt x="68930" y="35900"/>
                </a:lnTo>
                <a:lnTo>
                  <a:pt x="69120" y="36070"/>
                </a:lnTo>
                <a:lnTo>
                  <a:pt x="69230" y="36330"/>
                </a:lnTo>
                <a:lnTo>
                  <a:pt x="69260" y="36580"/>
                </a:lnTo>
                <a:lnTo>
                  <a:pt x="69380" y="36770"/>
                </a:lnTo>
                <a:lnTo>
                  <a:pt x="69950" y="37480"/>
                </a:lnTo>
                <a:lnTo>
                  <a:pt x="70260" y="37660"/>
                </a:lnTo>
                <a:lnTo>
                  <a:pt x="70270" y="38060"/>
                </a:lnTo>
                <a:lnTo>
                  <a:pt x="71590" y="39030"/>
                </a:lnTo>
                <a:lnTo>
                  <a:pt x="71710" y="39380"/>
                </a:lnTo>
                <a:lnTo>
                  <a:pt x="71870" y="39720"/>
                </a:lnTo>
                <a:lnTo>
                  <a:pt x="72290" y="39870"/>
                </a:lnTo>
                <a:lnTo>
                  <a:pt x="72750" y="39870"/>
                </a:lnTo>
                <a:lnTo>
                  <a:pt x="73180" y="40150"/>
                </a:lnTo>
                <a:lnTo>
                  <a:pt x="73460" y="40700"/>
                </a:lnTo>
                <a:lnTo>
                  <a:pt x="73370" y="41310"/>
                </a:lnTo>
                <a:lnTo>
                  <a:pt x="72890" y="41590"/>
                </a:lnTo>
                <a:lnTo>
                  <a:pt x="72690" y="41930"/>
                </a:lnTo>
                <a:lnTo>
                  <a:pt x="72690" y="42390"/>
                </a:lnTo>
                <a:lnTo>
                  <a:pt x="72740" y="42720"/>
                </a:lnTo>
                <a:lnTo>
                  <a:pt x="72590" y="43130"/>
                </a:lnTo>
                <a:lnTo>
                  <a:pt x="72450" y="43700"/>
                </a:lnTo>
                <a:lnTo>
                  <a:pt x="72660" y="44230"/>
                </a:lnTo>
                <a:lnTo>
                  <a:pt x="72960" y="44760"/>
                </a:lnTo>
                <a:lnTo>
                  <a:pt x="72850" y="45480"/>
                </a:lnTo>
                <a:lnTo>
                  <a:pt x="72860" y="45680"/>
                </a:lnTo>
                <a:lnTo>
                  <a:pt x="72860" y="45690"/>
                </a:lnTo>
                <a:lnTo>
                  <a:pt x="72840" y="45690"/>
                </a:lnTo>
                <a:lnTo>
                  <a:pt x="72490" y="45860"/>
                </a:lnTo>
                <a:lnTo>
                  <a:pt x="72170" y="46470"/>
                </a:lnTo>
                <a:lnTo>
                  <a:pt x="71890" y="46670"/>
                </a:lnTo>
                <a:lnTo>
                  <a:pt x="71690" y="46750"/>
                </a:lnTo>
                <a:lnTo>
                  <a:pt x="71560" y="46950"/>
                </a:lnTo>
                <a:lnTo>
                  <a:pt x="71440" y="47190"/>
                </a:lnTo>
                <a:lnTo>
                  <a:pt x="71270" y="47380"/>
                </a:lnTo>
                <a:lnTo>
                  <a:pt x="71150" y="47410"/>
                </a:lnTo>
                <a:lnTo>
                  <a:pt x="70880" y="47370"/>
                </a:lnTo>
                <a:lnTo>
                  <a:pt x="70730" y="47440"/>
                </a:lnTo>
                <a:lnTo>
                  <a:pt x="70570" y="47590"/>
                </a:lnTo>
                <a:lnTo>
                  <a:pt x="70440" y="47590"/>
                </a:lnTo>
                <a:lnTo>
                  <a:pt x="70300" y="47540"/>
                </a:lnTo>
                <a:lnTo>
                  <a:pt x="70140" y="47540"/>
                </a:lnTo>
                <a:lnTo>
                  <a:pt x="69980" y="47640"/>
                </a:lnTo>
                <a:lnTo>
                  <a:pt x="69810" y="47790"/>
                </a:lnTo>
                <a:lnTo>
                  <a:pt x="69660" y="47920"/>
                </a:lnTo>
                <a:lnTo>
                  <a:pt x="69540" y="47980"/>
                </a:lnTo>
                <a:lnTo>
                  <a:pt x="69380" y="47940"/>
                </a:lnTo>
                <a:lnTo>
                  <a:pt x="69110" y="47700"/>
                </a:lnTo>
                <a:lnTo>
                  <a:pt x="68970" y="47630"/>
                </a:lnTo>
                <a:lnTo>
                  <a:pt x="68800" y="47680"/>
                </a:lnTo>
                <a:lnTo>
                  <a:pt x="68490" y="48000"/>
                </a:lnTo>
                <a:lnTo>
                  <a:pt x="68340" y="48110"/>
                </a:lnTo>
                <a:lnTo>
                  <a:pt x="68060" y="48140"/>
                </a:lnTo>
                <a:lnTo>
                  <a:pt x="66690" y="47910"/>
                </a:lnTo>
                <a:lnTo>
                  <a:pt x="66430" y="47940"/>
                </a:lnTo>
                <a:lnTo>
                  <a:pt x="66200" y="48110"/>
                </a:lnTo>
                <a:lnTo>
                  <a:pt x="65780" y="48560"/>
                </a:lnTo>
                <a:lnTo>
                  <a:pt x="65670" y="48640"/>
                </a:lnTo>
                <a:lnTo>
                  <a:pt x="65580" y="48740"/>
                </a:lnTo>
                <a:lnTo>
                  <a:pt x="65520" y="48860"/>
                </a:lnTo>
                <a:lnTo>
                  <a:pt x="65550" y="48940"/>
                </a:lnTo>
                <a:lnTo>
                  <a:pt x="65720" y="49050"/>
                </a:lnTo>
                <a:lnTo>
                  <a:pt x="65770" y="49120"/>
                </a:lnTo>
                <a:lnTo>
                  <a:pt x="65760" y="49230"/>
                </a:lnTo>
                <a:lnTo>
                  <a:pt x="65690" y="49400"/>
                </a:lnTo>
                <a:lnTo>
                  <a:pt x="65680" y="49500"/>
                </a:lnTo>
                <a:lnTo>
                  <a:pt x="65670" y="49620"/>
                </a:lnTo>
                <a:lnTo>
                  <a:pt x="65660" y="49620"/>
                </a:lnTo>
                <a:lnTo>
                  <a:pt x="65350" y="49800"/>
                </a:lnTo>
                <a:lnTo>
                  <a:pt x="64980" y="49620"/>
                </a:lnTo>
                <a:lnTo>
                  <a:pt x="64610" y="49380"/>
                </a:lnTo>
                <a:lnTo>
                  <a:pt x="64320" y="49040"/>
                </a:lnTo>
                <a:lnTo>
                  <a:pt x="64340" y="48300"/>
                </a:lnTo>
                <a:lnTo>
                  <a:pt x="63990" y="47810"/>
                </a:lnTo>
                <a:lnTo>
                  <a:pt x="63490" y="47700"/>
                </a:lnTo>
                <a:lnTo>
                  <a:pt x="63180" y="48120"/>
                </a:lnTo>
                <a:lnTo>
                  <a:pt x="62960" y="48470"/>
                </a:lnTo>
                <a:lnTo>
                  <a:pt x="62840" y="48160"/>
                </a:lnTo>
                <a:lnTo>
                  <a:pt x="62730" y="47550"/>
                </a:lnTo>
                <a:lnTo>
                  <a:pt x="62290" y="47220"/>
                </a:lnTo>
                <a:lnTo>
                  <a:pt x="60960" y="47040"/>
                </a:lnTo>
                <a:lnTo>
                  <a:pt x="59710" y="46410"/>
                </a:lnTo>
                <a:lnTo>
                  <a:pt x="59720" y="45870"/>
                </a:lnTo>
                <a:lnTo>
                  <a:pt x="59520" y="45340"/>
                </a:lnTo>
                <a:lnTo>
                  <a:pt x="59530" y="44230"/>
                </a:lnTo>
                <a:lnTo>
                  <a:pt x="60050" y="43780"/>
                </a:lnTo>
                <a:lnTo>
                  <a:pt x="60260" y="43060"/>
                </a:lnTo>
                <a:lnTo>
                  <a:pt x="60160" y="42100"/>
                </a:lnTo>
                <a:lnTo>
                  <a:pt x="60900" y="40300"/>
                </a:lnTo>
                <a:lnTo>
                  <a:pt x="60640" y="40100"/>
                </a:lnTo>
                <a:lnTo>
                  <a:pt x="60180" y="40080"/>
                </a:lnTo>
                <a:lnTo>
                  <a:pt x="60090" y="39360"/>
                </a:lnTo>
                <a:lnTo>
                  <a:pt x="60610" y="39320"/>
                </a:lnTo>
                <a:lnTo>
                  <a:pt x="61040" y="39020"/>
                </a:lnTo>
                <a:lnTo>
                  <a:pt x="60890" y="38410"/>
                </a:lnTo>
                <a:lnTo>
                  <a:pt x="61200" y="38220"/>
                </a:lnTo>
                <a:lnTo>
                  <a:pt x="61930" y="38490"/>
                </a:lnTo>
                <a:lnTo>
                  <a:pt x="62610" y="38270"/>
                </a:lnTo>
                <a:lnTo>
                  <a:pt x="62910" y="37490"/>
                </a:lnTo>
                <a:lnTo>
                  <a:pt x="63160" y="37260"/>
                </a:lnTo>
                <a:lnTo>
                  <a:pt x="63430" y="37110"/>
                </a:lnTo>
                <a:lnTo>
                  <a:pt x="63280" y="36850"/>
                </a:lnTo>
                <a:lnTo>
                  <a:pt x="63130" y="36530"/>
                </a:lnTo>
                <a:lnTo>
                  <a:pt x="63510" y="36260"/>
                </a:lnTo>
                <a:lnTo>
                  <a:pt x="63930" y="36160"/>
                </a:lnTo>
                <a:lnTo>
                  <a:pt x="64770" y="36230"/>
                </a:lnTo>
                <a:lnTo>
                  <a:pt x="65610" y="35970"/>
                </a:lnTo>
                <a:lnTo>
                  <a:pt x="65830" y="35680"/>
                </a:lnTo>
                <a:lnTo>
                  <a:pt x="66060" y="35460"/>
                </a:lnTo>
                <a:lnTo>
                  <a:pt x="66260" y="35320"/>
                </a:lnTo>
                <a:lnTo>
                  <a:pt x="66400" y="35130"/>
                </a:lnTo>
                <a:lnTo>
                  <a:pt x="66790" y="35200"/>
                </a:lnTo>
                <a:lnTo>
                  <a:pt x="66980" y="35090"/>
                </a:lnTo>
                <a:lnTo>
                  <a:pt x="67130" y="34870"/>
                </a:lnTo>
                <a:lnTo>
                  <a:pt x="67280" y="34280"/>
                </a:lnTo>
                <a:lnTo>
                  <a:pt x="67240" y="33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