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Vratsa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Vrats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28260" y="26420"/>
                </a:moveTo>
                <a:lnTo>
                  <a:pt x="27990" y="26820"/>
                </a:lnTo>
                <a:lnTo>
                  <a:pt x="27650" y="27050"/>
                </a:lnTo>
                <a:lnTo>
                  <a:pt x="27400" y="26880"/>
                </a:lnTo>
                <a:lnTo>
                  <a:pt x="27170" y="26750"/>
                </a:lnTo>
                <a:lnTo>
                  <a:pt x="25730" y="26490"/>
                </a:lnTo>
                <a:lnTo>
                  <a:pt x="25190" y="26260"/>
                </a:lnTo>
                <a:lnTo>
                  <a:pt x="24790" y="26520"/>
                </a:lnTo>
                <a:lnTo>
                  <a:pt x="24470" y="26920"/>
                </a:lnTo>
                <a:lnTo>
                  <a:pt x="24110" y="27060"/>
                </a:lnTo>
                <a:lnTo>
                  <a:pt x="23720" y="27040"/>
                </a:lnTo>
                <a:lnTo>
                  <a:pt x="23500" y="26770"/>
                </a:lnTo>
                <a:lnTo>
                  <a:pt x="23270" y="26550"/>
                </a:lnTo>
                <a:lnTo>
                  <a:pt x="22650" y="27070"/>
                </a:lnTo>
                <a:lnTo>
                  <a:pt x="22090" y="27420"/>
                </a:lnTo>
                <a:lnTo>
                  <a:pt x="21790" y="27090"/>
                </a:lnTo>
                <a:lnTo>
                  <a:pt x="21570" y="26640"/>
                </a:lnTo>
                <a:lnTo>
                  <a:pt x="21230" y="26200"/>
                </a:lnTo>
                <a:lnTo>
                  <a:pt x="20840" y="25840"/>
                </a:lnTo>
                <a:lnTo>
                  <a:pt x="20600" y="25670"/>
                </a:lnTo>
                <a:lnTo>
                  <a:pt x="20380" y="25450"/>
                </a:lnTo>
                <a:lnTo>
                  <a:pt x="20370" y="25060"/>
                </a:lnTo>
                <a:lnTo>
                  <a:pt x="20580" y="24890"/>
                </a:lnTo>
                <a:lnTo>
                  <a:pt x="20880" y="24880"/>
                </a:lnTo>
                <a:lnTo>
                  <a:pt x="20770" y="24620"/>
                </a:lnTo>
                <a:lnTo>
                  <a:pt x="20330" y="24380"/>
                </a:lnTo>
                <a:lnTo>
                  <a:pt x="19850" y="24360"/>
                </a:lnTo>
                <a:lnTo>
                  <a:pt x="19820" y="23830"/>
                </a:lnTo>
                <a:lnTo>
                  <a:pt x="20230" y="23490"/>
                </a:lnTo>
                <a:lnTo>
                  <a:pt x="20610" y="23460"/>
                </a:lnTo>
                <a:lnTo>
                  <a:pt x="20790" y="23000"/>
                </a:lnTo>
                <a:lnTo>
                  <a:pt x="19900" y="22510"/>
                </a:lnTo>
                <a:lnTo>
                  <a:pt x="18810" y="22120"/>
                </a:lnTo>
                <a:lnTo>
                  <a:pt x="18940" y="21570"/>
                </a:lnTo>
                <a:lnTo>
                  <a:pt x="19290" y="21120"/>
                </a:lnTo>
                <a:lnTo>
                  <a:pt x="19590" y="20560"/>
                </a:lnTo>
                <a:lnTo>
                  <a:pt x="19940" y="20060"/>
                </a:lnTo>
                <a:lnTo>
                  <a:pt x="20060" y="19290"/>
                </a:lnTo>
                <a:lnTo>
                  <a:pt x="20030" y="18520"/>
                </a:lnTo>
                <a:lnTo>
                  <a:pt x="20470" y="17870"/>
                </a:lnTo>
                <a:lnTo>
                  <a:pt x="21060" y="17530"/>
                </a:lnTo>
                <a:lnTo>
                  <a:pt x="21410" y="17750"/>
                </a:lnTo>
                <a:lnTo>
                  <a:pt x="21700" y="17770"/>
                </a:lnTo>
                <a:lnTo>
                  <a:pt x="21990" y="17750"/>
                </a:lnTo>
                <a:lnTo>
                  <a:pt x="22320" y="17360"/>
                </a:lnTo>
                <a:lnTo>
                  <a:pt x="22670" y="17090"/>
                </a:lnTo>
                <a:lnTo>
                  <a:pt x="22910" y="17250"/>
                </a:lnTo>
                <a:lnTo>
                  <a:pt x="23110" y="17070"/>
                </a:lnTo>
                <a:lnTo>
                  <a:pt x="23090" y="16820"/>
                </a:lnTo>
                <a:lnTo>
                  <a:pt x="22910" y="16720"/>
                </a:lnTo>
                <a:lnTo>
                  <a:pt x="22750" y="16570"/>
                </a:lnTo>
                <a:lnTo>
                  <a:pt x="22640" y="16370"/>
                </a:lnTo>
                <a:lnTo>
                  <a:pt x="22460" y="16310"/>
                </a:lnTo>
                <a:lnTo>
                  <a:pt x="22310" y="16200"/>
                </a:lnTo>
                <a:lnTo>
                  <a:pt x="22060" y="15950"/>
                </a:lnTo>
                <a:lnTo>
                  <a:pt x="22140" y="15660"/>
                </a:lnTo>
                <a:lnTo>
                  <a:pt x="22400" y="15470"/>
                </a:lnTo>
                <a:lnTo>
                  <a:pt x="22570" y="15210"/>
                </a:lnTo>
                <a:lnTo>
                  <a:pt x="22550" y="14960"/>
                </a:lnTo>
                <a:lnTo>
                  <a:pt x="22580" y="14720"/>
                </a:lnTo>
                <a:lnTo>
                  <a:pt x="22870" y="14060"/>
                </a:lnTo>
                <a:lnTo>
                  <a:pt x="23100" y="13340"/>
                </a:lnTo>
                <a:lnTo>
                  <a:pt x="23260" y="11590"/>
                </a:lnTo>
                <a:lnTo>
                  <a:pt x="23080" y="10930"/>
                </a:lnTo>
                <a:lnTo>
                  <a:pt x="23300" y="10960"/>
                </a:lnTo>
                <a:lnTo>
                  <a:pt x="24530" y="10690"/>
                </a:lnTo>
                <a:lnTo>
                  <a:pt x="24850" y="10750"/>
                </a:lnTo>
                <a:lnTo>
                  <a:pt x="25680" y="11240"/>
                </a:lnTo>
                <a:lnTo>
                  <a:pt x="30760" y="12520"/>
                </a:lnTo>
                <a:lnTo>
                  <a:pt x="30900" y="12560"/>
                </a:lnTo>
                <a:lnTo>
                  <a:pt x="33480" y="12430"/>
                </a:lnTo>
                <a:lnTo>
                  <a:pt x="33360" y="13400"/>
                </a:lnTo>
                <a:lnTo>
                  <a:pt x="32760" y="14320"/>
                </a:lnTo>
                <a:lnTo>
                  <a:pt x="31950" y="14730"/>
                </a:lnTo>
                <a:lnTo>
                  <a:pt x="31480" y="14680"/>
                </a:lnTo>
                <a:lnTo>
                  <a:pt x="31090" y="15030"/>
                </a:lnTo>
                <a:lnTo>
                  <a:pt x="30690" y="15510"/>
                </a:lnTo>
                <a:lnTo>
                  <a:pt x="30330" y="15850"/>
                </a:lnTo>
                <a:lnTo>
                  <a:pt x="30620" y="16460"/>
                </a:lnTo>
                <a:lnTo>
                  <a:pt x="30780" y="17190"/>
                </a:lnTo>
                <a:lnTo>
                  <a:pt x="31180" y="17810"/>
                </a:lnTo>
                <a:lnTo>
                  <a:pt x="31850" y="17940"/>
                </a:lnTo>
                <a:lnTo>
                  <a:pt x="32120" y="18880"/>
                </a:lnTo>
                <a:lnTo>
                  <a:pt x="32130" y="19230"/>
                </a:lnTo>
                <a:lnTo>
                  <a:pt x="32020" y="19620"/>
                </a:lnTo>
                <a:lnTo>
                  <a:pt x="31900" y="20770"/>
                </a:lnTo>
                <a:lnTo>
                  <a:pt x="31210" y="21130"/>
                </a:lnTo>
                <a:lnTo>
                  <a:pt x="30700" y="21050"/>
                </a:lnTo>
                <a:lnTo>
                  <a:pt x="30210" y="21080"/>
                </a:lnTo>
                <a:lnTo>
                  <a:pt x="29930" y="21260"/>
                </a:lnTo>
                <a:lnTo>
                  <a:pt x="29770" y="21470"/>
                </a:lnTo>
                <a:lnTo>
                  <a:pt x="29560" y="21370"/>
                </a:lnTo>
                <a:lnTo>
                  <a:pt x="29350" y="21320"/>
                </a:lnTo>
                <a:lnTo>
                  <a:pt x="28270" y="21740"/>
                </a:lnTo>
                <a:lnTo>
                  <a:pt x="28020" y="22330"/>
                </a:lnTo>
                <a:lnTo>
                  <a:pt x="27870" y="22730"/>
                </a:lnTo>
                <a:lnTo>
                  <a:pt x="28000" y="23000"/>
                </a:lnTo>
                <a:lnTo>
                  <a:pt x="28970" y="23390"/>
                </a:lnTo>
                <a:lnTo>
                  <a:pt x="29090" y="24160"/>
                </a:lnTo>
                <a:lnTo>
                  <a:pt x="28970" y="24960"/>
                </a:lnTo>
                <a:lnTo>
                  <a:pt x="28820" y="25400"/>
                </a:lnTo>
                <a:lnTo>
                  <a:pt x="28450" y="25400"/>
                </a:lnTo>
                <a:lnTo>
                  <a:pt x="28200" y="25180"/>
                </a:lnTo>
                <a:lnTo>
                  <a:pt x="27980" y="25330"/>
                </a:lnTo>
                <a:lnTo>
                  <a:pt x="28060" y="25890"/>
                </a:lnTo>
                <a:lnTo>
                  <a:pt x="28260" y="26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