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Vidin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Vidin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4820" y="10750"/>
                </a:moveTo>
                <a:lnTo>
                  <a:pt x="14760" y="11470"/>
                </a:lnTo>
                <a:lnTo>
                  <a:pt x="14640" y="11940"/>
                </a:lnTo>
                <a:lnTo>
                  <a:pt x="14280" y="12040"/>
                </a:lnTo>
                <a:lnTo>
                  <a:pt x="13930" y="12020"/>
                </a:lnTo>
                <a:lnTo>
                  <a:pt x="13700" y="12300"/>
                </a:lnTo>
                <a:lnTo>
                  <a:pt x="13910" y="12580"/>
                </a:lnTo>
                <a:lnTo>
                  <a:pt x="14210" y="12650"/>
                </a:lnTo>
                <a:lnTo>
                  <a:pt x="14490" y="12770"/>
                </a:lnTo>
                <a:lnTo>
                  <a:pt x="14580" y="13180"/>
                </a:lnTo>
                <a:lnTo>
                  <a:pt x="14740" y="13590"/>
                </a:lnTo>
                <a:lnTo>
                  <a:pt x="14580" y="13870"/>
                </a:lnTo>
                <a:lnTo>
                  <a:pt x="13880" y="14140"/>
                </a:lnTo>
                <a:lnTo>
                  <a:pt x="13370" y="14930"/>
                </a:lnTo>
                <a:lnTo>
                  <a:pt x="13160" y="16010"/>
                </a:lnTo>
                <a:lnTo>
                  <a:pt x="13320" y="16310"/>
                </a:lnTo>
                <a:lnTo>
                  <a:pt x="13640" y="16380"/>
                </a:lnTo>
                <a:lnTo>
                  <a:pt x="13720" y="16760"/>
                </a:lnTo>
                <a:lnTo>
                  <a:pt x="13600" y="17100"/>
                </a:lnTo>
                <a:lnTo>
                  <a:pt x="12790" y="17350"/>
                </a:lnTo>
                <a:lnTo>
                  <a:pt x="11950" y="17450"/>
                </a:lnTo>
                <a:lnTo>
                  <a:pt x="11410" y="17650"/>
                </a:lnTo>
                <a:lnTo>
                  <a:pt x="11120" y="17820"/>
                </a:lnTo>
                <a:lnTo>
                  <a:pt x="11130" y="18240"/>
                </a:lnTo>
                <a:lnTo>
                  <a:pt x="10740" y="19290"/>
                </a:lnTo>
                <a:lnTo>
                  <a:pt x="10060" y="19910"/>
                </a:lnTo>
                <a:lnTo>
                  <a:pt x="9980" y="19860"/>
                </a:lnTo>
                <a:lnTo>
                  <a:pt x="9740" y="19750"/>
                </a:lnTo>
                <a:lnTo>
                  <a:pt x="9600" y="19740"/>
                </a:lnTo>
                <a:lnTo>
                  <a:pt x="9330" y="19750"/>
                </a:lnTo>
                <a:lnTo>
                  <a:pt x="9190" y="19700"/>
                </a:lnTo>
                <a:lnTo>
                  <a:pt x="9110" y="19610"/>
                </a:lnTo>
                <a:lnTo>
                  <a:pt x="9070" y="19570"/>
                </a:lnTo>
                <a:lnTo>
                  <a:pt x="8910" y="19230"/>
                </a:lnTo>
                <a:lnTo>
                  <a:pt x="8800" y="19110"/>
                </a:lnTo>
                <a:lnTo>
                  <a:pt x="8660" y="19070"/>
                </a:lnTo>
                <a:lnTo>
                  <a:pt x="8350" y="19090"/>
                </a:lnTo>
                <a:lnTo>
                  <a:pt x="8200" y="19050"/>
                </a:lnTo>
                <a:lnTo>
                  <a:pt x="8060" y="18950"/>
                </a:lnTo>
                <a:lnTo>
                  <a:pt x="7850" y="18670"/>
                </a:lnTo>
                <a:lnTo>
                  <a:pt x="7750" y="18570"/>
                </a:lnTo>
                <a:lnTo>
                  <a:pt x="7270" y="18340"/>
                </a:lnTo>
                <a:lnTo>
                  <a:pt x="7070" y="18150"/>
                </a:lnTo>
                <a:lnTo>
                  <a:pt x="6930" y="17770"/>
                </a:lnTo>
                <a:lnTo>
                  <a:pt x="6660" y="16810"/>
                </a:lnTo>
                <a:lnTo>
                  <a:pt x="6480" y="16450"/>
                </a:lnTo>
                <a:lnTo>
                  <a:pt x="6470" y="16350"/>
                </a:lnTo>
                <a:lnTo>
                  <a:pt x="6490" y="16250"/>
                </a:lnTo>
                <a:lnTo>
                  <a:pt x="6530" y="16150"/>
                </a:lnTo>
                <a:lnTo>
                  <a:pt x="6550" y="16100"/>
                </a:lnTo>
                <a:lnTo>
                  <a:pt x="6550" y="16050"/>
                </a:lnTo>
                <a:lnTo>
                  <a:pt x="6550" y="16000"/>
                </a:lnTo>
                <a:lnTo>
                  <a:pt x="6530" y="15950"/>
                </a:lnTo>
                <a:lnTo>
                  <a:pt x="6480" y="15880"/>
                </a:lnTo>
                <a:lnTo>
                  <a:pt x="6460" y="15800"/>
                </a:lnTo>
                <a:lnTo>
                  <a:pt x="6480" y="15730"/>
                </a:lnTo>
                <a:lnTo>
                  <a:pt x="6530" y="15660"/>
                </a:lnTo>
                <a:lnTo>
                  <a:pt x="6530" y="15650"/>
                </a:lnTo>
                <a:lnTo>
                  <a:pt x="6530" y="15640"/>
                </a:lnTo>
                <a:lnTo>
                  <a:pt x="6530" y="15630"/>
                </a:lnTo>
                <a:lnTo>
                  <a:pt x="6530" y="15620"/>
                </a:lnTo>
                <a:lnTo>
                  <a:pt x="6420" y="15370"/>
                </a:lnTo>
                <a:lnTo>
                  <a:pt x="6400" y="14910"/>
                </a:lnTo>
                <a:lnTo>
                  <a:pt x="6310" y="14640"/>
                </a:lnTo>
                <a:lnTo>
                  <a:pt x="6160" y="14500"/>
                </a:lnTo>
                <a:lnTo>
                  <a:pt x="5730" y="14260"/>
                </a:lnTo>
                <a:lnTo>
                  <a:pt x="5550" y="14090"/>
                </a:lnTo>
                <a:lnTo>
                  <a:pt x="5410" y="13880"/>
                </a:lnTo>
                <a:lnTo>
                  <a:pt x="5300" y="13630"/>
                </a:lnTo>
                <a:lnTo>
                  <a:pt x="5210" y="13370"/>
                </a:lnTo>
                <a:lnTo>
                  <a:pt x="5140" y="13110"/>
                </a:lnTo>
                <a:lnTo>
                  <a:pt x="5140" y="12940"/>
                </a:lnTo>
                <a:lnTo>
                  <a:pt x="5190" y="12610"/>
                </a:lnTo>
                <a:lnTo>
                  <a:pt x="5180" y="12450"/>
                </a:lnTo>
                <a:lnTo>
                  <a:pt x="4800" y="12000"/>
                </a:lnTo>
                <a:lnTo>
                  <a:pt x="4610" y="11450"/>
                </a:lnTo>
                <a:lnTo>
                  <a:pt x="4690" y="11010"/>
                </a:lnTo>
                <a:lnTo>
                  <a:pt x="4870" y="10550"/>
                </a:lnTo>
                <a:lnTo>
                  <a:pt x="5010" y="9930"/>
                </a:lnTo>
                <a:lnTo>
                  <a:pt x="5040" y="9320"/>
                </a:lnTo>
                <a:lnTo>
                  <a:pt x="5080" y="9220"/>
                </a:lnTo>
                <a:lnTo>
                  <a:pt x="5230" y="8950"/>
                </a:lnTo>
                <a:lnTo>
                  <a:pt x="5260" y="8860"/>
                </a:lnTo>
                <a:lnTo>
                  <a:pt x="5300" y="8550"/>
                </a:lnTo>
                <a:lnTo>
                  <a:pt x="5310" y="7960"/>
                </a:lnTo>
                <a:lnTo>
                  <a:pt x="5340" y="7710"/>
                </a:lnTo>
                <a:lnTo>
                  <a:pt x="5520" y="7440"/>
                </a:lnTo>
                <a:lnTo>
                  <a:pt x="5840" y="7300"/>
                </a:lnTo>
                <a:lnTo>
                  <a:pt x="6300" y="7220"/>
                </a:lnTo>
                <a:lnTo>
                  <a:pt x="6530" y="7190"/>
                </a:lnTo>
                <a:lnTo>
                  <a:pt x="6850" y="7180"/>
                </a:lnTo>
                <a:lnTo>
                  <a:pt x="7010" y="6970"/>
                </a:lnTo>
                <a:lnTo>
                  <a:pt x="7120" y="6680"/>
                </a:lnTo>
                <a:lnTo>
                  <a:pt x="7290" y="6420"/>
                </a:lnTo>
                <a:lnTo>
                  <a:pt x="7590" y="6320"/>
                </a:lnTo>
                <a:lnTo>
                  <a:pt x="7890" y="6340"/>
                </a:lnTo>
                <a:lnTo>
                  <a:pt x="8150" y="6290"/>
                </a:lnTo>
                <a:lnTo>
                  <a:pt x="8320" y="5980"/>
                </a:lnTo>
                <a:lnTo>
                  <a:pt x="8320" y="5800"/>
                </a:lnTo>
                <a:lnTo>
                  <a:pt x="8220" y="5370"/>
                </a:lnTo>
                <a:lnTo>
                  <a:pt x="8210" y="5170"/>
                </a:lnTo>
                <a:lnTo>
                  <a:pt x="8240" y="4940"/>
                </a:lnTo>
                <a:lnTo>
                  <a:pt x="8390" y="4350"/>
                </a:lnTo>
                <a:lnTo>
                  <a:pt x="8360" y="4340"/>
                </a:lnTo>
                <a:lnTo>
                  <a:pt x="8340" y="4280"/>
                </a:lnTo>
                <a:lnTo>
                  <a:pt x="8320" y="4170"/>
                </a:lnTo>
                <a:lnTo>
                  <a:pt x="8340" y="4050"/>
                </a:lnTo>
                <a:lnTo>
                  <a:pt x="8370" y="4020"/>
                </a:lnTo>
                <a:lnTo>
                  <a:pt x="8610" y="3750"/>
                </a:lnTo>
                <a:lnTo>
                  <a:pt x="8830" y="3390"/>
                </a:lnTo>
                <a:lnTo>
                  <a:pt x="8960" y="3250"/>
                </a:lnTo>
                <a:lnTo>
                  <a:pt x="9580" y="2960"/>
                </a:lnTo>
                <a:lnTo>
                  <a:pt x="12700" y="5100"/>
                </a:lnTo>
                <a:lnTo>
                  <a:pt x="13230" y="5330"/>
                </a:lnTo>
                <a:lnTo>
                  <a:pt x="13890" y="5420"/>
                </a:lnTo>
                <a:lnTo>
                  <a:pt x="14180" y="5550"/>
                </a:lnTo>
                <a:lnTo>
                  <a:pt x="14510" y="5700"/>
                </a:lnTo>
                <a:lnTo>
                  <a:pt x="14640" y="6320"/>
                </a:lnTo>
                <a:lnTo>
                  <a:pt x="14390" y="6940"/>
                </a:lnTo>
                <a:lnTo>
                  <a:pt x="13890" y="7220"/>
                </a:lnTo>
                <a:lnTo>
                  <a:pt x="13570" y="7270"/>
                </a:lnTo>
                <a:lnTo>
                  <a:pt x="12990" y="7460"/>
                </a:lnTo>
                <a:lnTo>
                  <a:pt x="12690" y="7500"/>
                </a:lnTo>
                <a:lnTo>
                  <a:pt x="12400" y="7690"/>
                </a:lnTo>
                <a:lnTo>
                  <a:pt x="12240" y="8140"/>
                </a:lnTo>
                <a:lnTo>
                  <a:pt x="11890" y="9660"/>
                </a:lnTo>
                <a:lnTo>
                  <a:pt x="11900" y="10110"/>
                </a:lnTo>
                <a:lnTo>
                  <a:pt x="12080" y="10500"/>
                </a:lnTo>
                <a:lnTo>
                  <a:pt x="12440" y="10820"/>
                </a:lnTo>
                <a:lnTo>
                  <a:pt x="12890" y="10920"/>
                </a:lnTo>
                <a:lnTo>
                  <a:pt x="14820" y="10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