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Veliko Tarnovo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Veliko Tarn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0120" y="14230"/>
                </a:moveTo>
                <a:lnTo>
                  <a:pt x="50230" y="14460"/>
                </a:lnTo>
                <a:lnTo>
                  <a:pt x="50490" y="15340"/>
                </a:lnTo>
                <a:lnTo>
                  <a:pt x="50180" y="16030"/>
                </a:lnTo>
                <a:lnTo>
                  <a:pt x="49860" y="16280"/>
                </a:lnTo>
                <a:lnTo>
                  <a:pt x="49940" y="16710"/>
                </a:lnTo>
                <a:lnTo>
                  <a:pt x="50680" y="17280"/>
                </a:lnTo>
                <a:lnTo>
                  <a:pt x="50710" y="17530"/>
                </a:lnTo>
                <a:lnTo>
                  <a:pt x="50930" y="17560"/>
                </a:lnTo>
                <a:lnTo>
                  <a:pt x="51130" y="17340"/>
                </a:lnTo>
                <a:lnTo>
                  <a:pt x="51340" y="17470"/>
                </a:lnTo>
                <a:lnTo>
                  <a:pt x="51200" y="18030"/>
                </a:lnTo>
                <a:lnTo>
                  <a:pt x="51100" y="18570"/>
                </a:lnTo>
                <a:lnTo>
                  <a:pt x="51910" y="19380"/>
                </a:lnTo>
                <a:lnTo>
                  <a:pt x="52740" y="19700"/>
                </a:lnTo>
                <a:lnTo>
                  <a:pt x="52930" y="19330"/>
                </a:lnTo>
                <a:lnTo>
                  <a:pt x="53280" y="19330"/>
                </a:lnTo>
                <a:lnTo>
                  <a:pt x="53390" y="19560"/>
                </a:lnTo>
                <a:lnTo>
                  <a:pt x="53610" y="19560"/>
                </a:lnTo>
                <a:lnTo>
                  <a:pt x="53830" y="19800"/>
                </a:lnTo>
                <a:lnTo>
                  <a:pt x="54120" y="20070"/>
                </a:lnTo>
                <a:lnTo>
                  <a:pt x="54610" y="20210"/>
                </a:lnTo>
                <a:lnTo>
                  <a:pt x="55110" y="20260"/>
                </a:lnTo>
                <a:lnTo>
                  <a:pt x="55490" y="20350"/>
                </a:lnTo>
                <a:lnTo>
                  <a:pt x="55870" y="20330"/>
                </a:lnTo>
                <a:lnTo>
                  <a:pt x="56280" y="20120"/>
                </a:lnTo>
                <a:lnTo>
                  <a:pt x="56700" y="20130"/>
                </a:lnTo>
                <a:lnTo>
                  <a:pt x="56770" y="20560"/>
                </a:lnTo>
                <a:lnTo>
                  <a:pt x="56900" y="21030"/>
                </a:lnTo>
                <a:lnTo>
                  <a:pt x="57410" y="21220"/>
                </a:lnTo>
                <a:lnTo>
                  <a:pt x="57930" y="21260"/>
                </a:lnTo>
                <a:lnTo>
                  <a:pt x="58490" y="21470"/>
                </a:lnTo>
                <a:lnTo>
                  <a:pt x="58890" y="21920"/>
                </a:lnTo>
                <a:lnTo>
                  <a:pt x="58580" y="22260"/>
                </a:lnTo>
                <a:lnTo>
                  <a:pt x="58560" y="22700"/>
                </a:lnTo>
                <a:lnTo>
                  <a:pt x="59030" y="23330"/>
                </a:lnTo>
                <a:lnTo>
                  <a:pt x="59200" y="24070"/>
                </a:lnTo>
                <a:lnTo>
                  <a:pt x="59000" y="24110"/>
                </a:lnTo>
                <a:lnTo>
                  <a:pt x="58790" y="24110"/>
                </a:lnTo>
                <a:lnTo>
                  <a:pt x="58690" y="24400"/>
                </a:lnTo>
                <a:lnTo>
                  <a:pt x="58700" y="24740"/>
                </a:lnTo>
                <a:lnTo>
                  <a:pt x="58500" y="25170"/>
                </a:lnTo>
                <a:lnTo>
                  <a:pt x="58470" y="25650"/>
                </a:lnTo>
                <a:lnTo>
                  <a:pt x="58660" y="26070"/>
                </a:lnTo>
                <a:lnTo>
                  <a:pt x="58820" y="26520"/>
                </a:lnTo>
                <a:lnTo>
                  <a:pt x="58890" y="26820"/>
                </a:lnTo>
                <a:lnTo>
                  <a:pt x="59070" y="27000"/>
                </a:lnTo>
                <a:lnTo>
                  <a:pt x="59270" y="27070"/>
                </a:lnTo>
                <a:lnTo>
                  <a:pt x="59250" y="27330"/>
                </a:lnTo>
                <a:lnTo>
                  <a:pt x="58940" y="27600"/>
                </a:lnTo>
                <a:lnTo>
                  <a:pt x="59010" y="28050"/>
                </a:lnTo>
                <a:lnTo>
                  <a:pt x="59610" y="28190"/>
                </a:lnTo>
                <a:lnTo>
                  <a:pt x="60130" y="28620"/>
                </a:lnTo>
                <a:lnTo>
                  <a:pt x="59810" y="29390"/>
                </a:lnTo>
                <a:lnTo>
                  <a:pt x="59180" y="29760"/>
                </a:lnTo>
                <a:lnTo>
                  <a:pt x="58830" y="29870"/>
                </a:lnTo>
                <a:lnTo>
                  <a:pt x="58610" y="30220"/>
                </a:lnTo>
                <a:lnTo>
                  <a:pt x="58640" y="30790"/>
                </a:lnTo>
                <a:lnTo>
                  <a:pt x="58460" y="31230"/>
                </a:lnTo>
                <a:lnTo>
                  <a:pt x="58120" y="31230"/>
                </a:lnTo>
                <a:lnTo>
                  <a:pt x="57790" y="31300"/>
                </a:lnTo>
                <a:lnTo>
                  <a:pt x="57490" y="31640"/>
                </a:lnTo>
                <a:lnTo>
                  <a:pt x="57160" y="31880"/>
                </a:lnTo>
                <a:lnTo>
                  <a:pt x="56210" y="31750"/>
                </a:lnTo>
                <a:lnTo>
                  <a:pt x="55550" y="31890"/>
                </a:lnTo>
                <a:lnTo>
                  <a:pt x="54890" y="31910"/>
                </a:lnTo>
                <a:lnTo>
                  <a:pt x="54580" y="31870"/>
                </a:lnTo>
                <a:lnTo>
                  <a:pt x="54280" y="31920"/>
                </a:lnTo>
                <a:lnTo>
                  <a:pt x="54000" y="31880"/>
                </a:lnTo>
                <a:lnTo>
                  <a:pt x="53740" y="31790"/>
                </a:lnTo>
                <a:lnTo>
                  <a:pt x="53210" y="32040"/>
                </a:lnTo>
                <a:lnTo>
                  <a:pt x="52940" y="32260"/>
                </a:lnTo>
                <a:lnTo>
                  <a:pt x="52720" y="32410"/>
                </a:lnTo>
                <a:lnTo>
                  <a:pt x="52460" y="32250"/>
                </a:lnTo>
                <a:lnTo>
                  <a:pt x="52120" y="32230"/>
                </a:lnTo>
                <a:lnTo>
                  <a:pt x="51790" y="31420"/>
                </a:lnTo>
                <a:lnTo>
                  <a:pt x="52100" y="30800"/>
                </a:lnTo>
                <a:lnTo>
                  <a:pt x="52220" y="30340"/>
                </a:lnTo>
                <a:lnTo>
                  <a:pt x="52230" y="29820"/>
                </a:lnTo>
                <a:lnTo>
                  <a:pt x="52060" y="29520"/>
                </a:lnTo>
                <a:lnTo>
                  <a:pt x="51770" y="29440"/>
                </a:lnTo>
                <a:lnTo>
                  <a:pt x="51150" y="28810"/>
                </a:lnTo>
                <a:lnTo>
                  <a:pt x="51480" y="27720"/>
                </a:lnTo>
                <a:lnTo>
                  <a:pt x="51240" y="26950"/>
                </a:lnTo>
                <a:lnTo>
                  <a:pt x="50350" y="26800"/>
                </a:lnTo>
                <a:lnTo>
                  <a:pt x="49900" y="26660"/>
                </a:lnTo>
                <a:lnTo>
                  <a:pt x="48890" y="26700"/>
                </a:lnTo>
                <a:lnTo>
                  <a:pt x="47950" y="26590"/>
                </a:lnTo>
                <a:lnTo>
                  <a:pt x="47570" y="26410"/>
                </a:lnTo>
                <a:lnTo>
                  <a:pt x="47370" y="25880"/>
                </a:lnTo>
                <a:lnTo>
                  <a:pt x="47170" y="25460"/>
                </a:lnTo>
                <a:lnTo>
                  <a:pt x="45200" y="25430"/>
                </a:lnTo>
                <a:lnTo>
                  <a:pt x="44820" y="25130"/>
                </a:lnTo>
                <a:lnTo>
                  <a:pt x="44570" y="24620"/>
                </a:lnTo>
                <a:lnTo>
                  <a:pt x="44250" y="24390"/>
                </a:lnTo>
                <a:lnTo>
                  <a:pt x="44160" y="24000"/>
                </a:lnTo>
                <a:lnTo>
                  <a:pt x="44800" y="23320"/>
                </a:lnTo>
                <a:lnTo>
                  <a:pt x="44730" y="22030"/>
                </a:lnTo>
                <a:lnTo>
                  <a:pt x="45010" y="21970"/>
                </a:lnTo>
                <a:lnTo>
                  <a:pt x="45280" y="21890"/>
                </a:lnTo>
                <a:lnTo>
                  <a:pt x="45520" y="21660"/>
                </a:lnTo>
                <a:lnTo>
                  <a:pt x="45790" y="21480"/>
                </a:lnTo>
                <a:lnTo>
                  <a:pt x="46390" y="20900"/>
                </a:lnTo>
                <a:lnTo>
                  <a:pt x="46310" y="20150"/>
                </a:lnTo>
                <a:lnTo>
                  <a:pt x="46000" y="19510"/>
                </a:lnTo>
                <a:lnTo>
                  <a:pt x="45880" y="18790"/>
                </a:lnTo>
                <a:lnTo>
                  <a:pt x="45250" y="18830"/>
                </a:lnTo>
                <a:lnTo>
                  <a:pt x="45090" y="18400"/>
                </a:lnTo>
                <a:lnTo>
                  <a:pt x="45550" y="17940"/>
                </a:lnTo>
                <a:lnTo>
                  <a:pt x="45970" y="17400"/>
                </a:lnTo>
                <a:lnTo>
                  <a:pt x="46300" y="16700"/>
                </a:lnTo>
                <a:lnTo>
                  <a:pt x="46180" y="16510"/>
                </a:lnTo>
                <a:lnTo>
                  <a:pt x="45950" y="16470"/>
                </a:lnTo>
                <a:lnTo>
                  <a:pt x="45830" y="15850"/>
                </a:lnTo>
                <a:lnTo>
                  <a:pt x="46270" y="15310"/>
                </a:lnTo>
                <a:lnTo>
                  <a:pt x="46470" y="14500"/>
                </a:lnTo>
                <a:lnTo>
                  <a:pt x="46820" y="14180"/>
                </a:lnTo>
                <a:lnTo>
                  <a:pt x="47210" y="13940"/>
                </a:lnTo>
                <a:lnTo>
                  <a:pt x="47260" y="13820"/>
                </a:lnTo>
                <a:lnTo>
                  <a:pt x="47300" y="13840"/>
                </a:lnTo>
                <a:lnTo>
                  <a:pt x="47800" y="14230"/>
                </a:lnTo>
                <a:lnTo>
                  <a:pt x="48330" y="14540"/>
                </a:lnTo>
                <a:lnTo>
                  <a:pt x="48970" y="14630"/>
                </a:lnTo>
                <a:lnTo>
                  <a:pt x="49300" y="14540"/>
                </a:lnTo>
                <a:lnTo>
                  <a:pt x="49900" y="14270"/>
                </a:lnTo>
                <a:lnTo>
                  <a:pt x="50120" y="1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