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Varna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Bulgaria • State Map | Fully Editable Vector Shape</a:t>
            </a:r>
          </a:p>
        </p:txBody>
      </p:sp>
      <p:sp>
        <p:nvSpPr>
          <p:cNvPr id="101" name="Varna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85000" y="30610"/>
                </a:moveTo>
                <a:lnTo>
                  <a:pt x="84900" y="30620"/>
                </a:lnTo>
                <a:lnTo>
                  <a:pt x="84550" y="30760"/>
                </a:lnTo>
                <a:lnTo>
                  <a:pt x="84240" y="31040"/>
                </a:lnTo>
                <a:lnTo>
                  <a:pt x="83810" y="31130"/>
                </a:lnTo>
                <a:lnTo>
                  <a:pt x="83390" y="30970"/>
                </a:lnTo>
                <a:lnTo>
                  <a:pt x="82980" y="30760"/>
                </a:lnTo>
                <a:lnTo>
                  <a:pt x="82600" y="30480"/>
                </a:lnTo>
                <a:lnTo>
                  <a:pt x="82290" y="30080"/>
                </a:lnTo>
                <a:lnTo>
                  <a:pt x="81940" y="29750"/>
                </a:lnTo>
                <a:lnTo>
                  <a:pt x="81570" y="29530"/>
                </a:lnTo>
                <a:lnTo>
                  <a:pt x="81180" y="29400"/>
                </a:lnTo>
                <a:lnTo>
                  <a:pt x="80630" y="29750"/>
                </a:lnTo>
                <a:lnTo>
                  <a:pt x="79360" y="30070"/>
                </a:lnTo>
                <a:lnTo>
                  <a:pt x="78640" y="29910"/>
                </a:lnTo>
                <a:lnTo>
                  <a:pt x="77970" y="29510"/>
                </a:lnTo>
                <a:lnTo>
                  <a:pt x="77630" y="29470"/>
                </a:lnTo>
                <a:lnTo>
                  <a:pt x="77320" y="29360"/>
                </a:lnTo>
                <a:lnTo>
                  <a:pt x="76870" y="28630"/>
                </a:lnTo>
                <a:lnTo>
                  <a:pt x="76300" y="28070"/>
                </a:lnTo>
                <a:lnTo>
                  <a:pt x="75600" y="27840"/>
                </a:lnTo>
                <a:lnTo>
                  <a:pt x="74730" y="28340"/>
                </a:lnTo>
                <a:lnTo>
                  <a:pt x="73890" y="28530"/>
                </a:lnTo>
                <a:lnTo>
                  <a:pt x="73520" y="28080"/>
                </a:lnTo>
                <a:lnTo>
                  <a:pt x="73300" y="27590"/>
                </a:lnTo>
                <a:lnTo>
                  <a:pt x="73640" y="27320"/>
                </a:lnTo>
                <a:lnTo>
                  <a:pt x="74510" y="26840"/>
                </a:lnTo>
                <a:lnTo>
                  <a:pt x="75200" y="26660"/>
                </a:lnTo>
                <a:lnTo>
                  <a:pt x="75120" y="26180"/>
                </a:lnTo>
                <a:lnTo>
                  <a:pt x="74460" y="25950"/>
                </a:lnTo>
                <a:lnTo>
                  <a:pt x="74860" y="25620"/>
                </a:lnTo>
                <a:lnTo>
                  <a:pt x="74530" y="25220"/>
                </a:lnTo>
                <a:lnTo>
                  <a:pt x="74770" y="24790"/>
                </a:lnTo>
                <a:lnTo>
                  <a:pt x="75240" y="24530"/>
                </a:lnTo>
                <a:lnTo>
                  <a:pt x="75250" y="24060"/>
                </a:lnTo>
                <a:lnTo>
                  <a:pt x="74770" y="23870"/>
                </a:lnTo>
                <a:lnTo>
                  <a:pt x="74390" y="23490"/>
                </a:lnTo>
                <a:lnTo>
                  <a:pt x="74440" y="23000"/>
                </a:lnTo>
                <a:lnTo>
                  <a:pt x="74770" y="22750"/>
                </a:lnTo>
                <a:lnTo>
                  <a:pt x="75280" y="22700"/>
                </a:lnTo>
                <a:lnTo>
                  <a:pt x="75770" y="22580"/>
                </a:lnTo>
                <a:lnTo>
                  <a:pt x="75800" y="22190"/>
                </a:lnTo>
                <a:lnTo>
                  <a:pt x="75800" y="21690"/>
                </a:lnTo>
                <a:lnTo>
                  <a:pt x="76200" y="21540"/>
                </a:lnTo>
                <a:lnTo>
                  <a:pt x="76560" y="21250"/>
                </a:lnTo>
                <a:lnTo>
                  <a:pt x="76360" y="20910"/>
                </a:lnTo>
                <a:lnTo>
                  <a:pt x="76110" y="20560"/>
                </a:lnTo>
                <a:lnTo>
                  <a:pt x="76090" y="20060"/>
                </a:lnTo>
                <a:lnTo>
                  <a:pt x="76230" y="19680"/>
                </a:lnTo>
                <a:lnTo>
                  <a:pt x="76520" y="19350"/>
                </a:lnTo>
                <a:lnTo>
                  <a:pt x="77030" y="18590"/>
                </a:lnTo>
                <a:lnTo>
                  <a:pt x="76850" y="18320"/>
                </a:lnTo>
                <a:lnTo>
                  <a:pt x="76680" y="18160"/>
                </a:lnTo>
                <a:lnTo>
                  <a:pt x="76850" y="17920"/>
                </a:lnTo>
                <a:lnTo>
                  <a:pt x="77010" y="17470"/>
                </a:lnTo>
                <a:lnTo>
                  <a:pt x="76300" y="17230"/>
                </a:lnTo>
                <a:lnTo>
                  <a:pt x="77080" y="16540"/>
                </a:lnTo>
                <a:lnTo>
                  <a:pt x="78250" y="16210"/>
                </a:lnTo>
                <a:lnTo>
                  <a:pt x="78820" y="16380"/>
                </a:lnTo>
                <a:lnTo>
                  <a:pt x="79260" y="16990"/>
                </a:lnTo>
                <a:lnTo>
                  <a:pt x="79350" y="17470"/>
                </a:lnTo>
                <a:lnTo>
                  <a:pt x="79710" y="17650"/>
                </a:lnTo>
                <a:lnTo>
                  <a:pt x="79870" y="17560"/>
                </a:lnTo>
                <a:lnTo>
                  <a:pt x="79980" y="17440"/>
                </a:lnTo>
                <a:lnTo>
                  <a:pt x="80280" y="17400"/>
                </a:lnTo>
                <a:lnTo>
                  <a:pt x="80560" y="17260"/>
                </a:lnTo>
                <a:lnTo>
                  <a:pt x="80710" y="16880"/>
                </a:lnTo>
                <a:lnTo>
                  <a:pt x="80930" y="16790"/>
                </a:lnTo>
                <a:lnTo>
                  <a:pt x="81430" y="17520"/>
                </a:lnTo>
                <a:lnTo>
                  <a:pt x="82010" y="18060"/>
                </a:lnTo>
                <a:lnTo>
                  <a:pt x="82550" y="18170"/>
                </a:lnTo>
                <a:lnTo>
                  <a:pt x="82920" y="18500"/>
                </a:lnTo>
                <a:lnTo>
                  <a:pt x="83190" y="19000"/>
                </a:lnTo>
                <a:lnTo>
                  <a:pt x="83910" y="19880"/>
                </a:lnTo>
                <a:lnTo>
                  <a:pt x="84770" y="20330"/>
                </a:lnTo>
                <a:lnTo>
                  <a:pt x="85060" y="20220"/>
                </a:lnTo>
                <a:lnTo>
                  <a:pt x="85300" y="19950"/>
                </a:lnTo>
                <a:lnTo>
                  <a:pt x="85730" y="19750"/>
                </a:lnTo>
                <a:lnTo>
                  <a:pt x="86190" y="19780"/>
                </a:lnTo>
                <a:lnTo>
                  <a:pt x="86590" y="20180"/>
                </a:lnTo>
                <a:lnTo>
                  <a:pt x="86880" y="20570"/>
                </a:lnTo>
                <a:lnTo>
                  <a:pt x="87400" y="20570"/>
                </a:lnTo>
                <a:lnTo>
                  <a:pt x="87910" y="20510"/>
                </a:lnTo>
                <a:lnTo>
                  <a:pt x="87950" y="20530"/>
                </a:lnTo>
                <a:lnTo>
                  <a:pt x="87140" y="22650"/>
                </a:lnTo>
                <a:lnTo>
                  <a:pt x="86940" y="22970"/>
                </a:lnTo>
                <a:lnTo>
                  <a:pt x="86690" y="23160"/>
                </a:lnTo>
                <a:lnTo>
                  <a:pt x="85700" y="23430"/>
                </a:lnTo>
                <a:lnTo>
                  <a:pt x="85530" y="23550"/>
                </a:lnTo>
                <a:lnTo>
                  <a:pt x="85440" y="23580"/>
                </a:lnTo>
                <a:lnTo>
                  <a:pt x="85290" y="23580"/>
                </a:lnTo>
                <a:lnTo>
                  <a:pt x="85290" y="23720"/>
                </a:lnTo>
                <a:lnTo>
                  <a:pt x="85800" y="24090"/>
                </a:lnTo>
                <a:lnTo>
                  <a:pt x="85900" y="24250"/>
                </a:lnTo>
                <a:lnTo>
                  <a:pt x="85880" y="24480"/>
                </a:lnTo>
                <a:lnTo>
                  <a:pt x="85600" y="25350"/>
                </a:lnTo>
                <a:lnTo>
                  <a:pt x="85400" y="26310"/>
                </a:lnTo>
                <a:lnTo>
                  <a:pt x="85300" y="26500"/>
                </a:lnTo>
                <a:lnTo>
                  <a:pt x="85170" y="26630"/>
                </a:lnTo>
                <a:lnTo>
                  <a:pt x="85060" y="26770"/>
                </a:lnTo>
                <a:lnTo>
                  <a:pt x="85000" y="26990"/>
                </a:lnTo>
                <a:lnTo>
                  <a:pt x="85020" y="27430"/>
                </a:lnTo>
                <a:lnTo>
                  <a:pt x="85240" y="28340"/>
                </a:lnTo>
                <a:lnTo>
                  <a:pt x="85290" y="28750"/>
                </a:lnTo>
                <a:lnTo>
                  <a:pt x="85210" y="30090"/>
                </a:lnTo>
                <a:lnTo>
                  <a:pt x="85290" y="30390"/>
                </a:lnTo>
                <a:lnTo>
                  <a:pt x="85000" y="30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