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Targovishte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Targovishte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57930" y="21260"/>
                </a:moveTo>
                <a:lnTo>
                  <a:pt x="57960" y="20800"/>
                </a:lnTo>
                <a:lnTo>
                  <a:pt x="57910" y="20370"/>
                </a:lnTo>
                <a:lnTo>
                  <a:pt x="57580" y="20210"/>
                </a:lnTo>
                <a:lnTo>
                  <a:pt x="57190" y="20160"/>
                </a:lnTo>
                <a:lnTo>
                  <a:pt x="56940" y="19750"/>
                </a:lnTo>
                <a:lnTo>
                  <a:pt x="56850" y="19300"/>
                </a:lnTo>
                <a:lnTo>
                  <a:pt x="57210" y="19200"/>
                </a:lnTo>
                <a:lnTo>
                  <a:pt x="57590" y="18920"/>
                </a:lnTo>
                <a:lnTo>
                  <a:pt x="57920" y="18570"/>
                </a:lnTo>
                <a:lnTo>
                  <a:pt x="58130" y="18130"/>
                </a:lnTo>
                <a:lnTo>
                  <a:pt x="58210" y="17490"/>
                </a:lnTo>
                <a:lnTo>
                  <a:pt x="58660" y="17280"/>
                </a:lnTo>
                <a:lnTo>
                  <a:pt x="59000" y="17010"/>
                </a:lnTo>
                <a:lnTo>
                  <a:pt x="59330" y="17080"/>
                </a:lnTo>
                <a:lnTo>
                  <a:pt x="59660" y="17020"/>
                </a:lnTo>
                <a:lnTo>
                  <a:pt x="60020" y="17080"/>
                </a:lnTo>
                <a:lnTo>
                  <a:pt x="60310" y="16910"/>
                </a:lnTo>
                <a:lnTo>
                  <a:pt x="60940" y="16680"/>
                </a:lnTo>
                <a:lnTo>
                  <a:pt x="61580" y="16880"/>
                </a:lnTo>
                <a:lnTo>
                  <a:pt x="62320" y="17330"/>
                </a:lnTo>
                <a:lnTo>
                  <a:pt x="62920" y="17960"/>
                </a:lnTo>
                <a:lnTo>
                  <a:pt x="62700" y="18660"/>
                </a:lnTo>
                <a:lnTo>
                  <a:pt x="62870" y="18810"/>
                </a:lnTo>
                <a:lnTo>
                  <a:pt x="63070" y="18920"/>
                </a:lnTo>
                <a:lnTo>
                  <a:pt x="63940" y="19040"/>
                </a:lnTo>
                <a:lnTo>
                  <a:pt x="64690" y="19280"/>
                </a:lnTo>
                <a:lnTo>
                  <a:pt x="64610" y="20060"/>
                </a:lnTo>
                <a:lnTo>
                  <a:pt x="64710" y="20640"/>
                </a:lnTo>
                <a:lnTo>
                  <a:pt x="65630" y="20640"/>
                </a:lnTo>
                <a:lnTo>
                  <a:pt x="65980" y="20790"/>
                </a:lnTo>
                <a:lnTo>
                  <a:pt x="66330" y="20790"/>
                </a:lnTo>
                <a:lnTo>
                  <a:pt x="66850" y="20250"/>
                </a:lnTo>
                <a:lnTo>
                  <a:pt x="67170" y="20190"/>
                </a:lnTo>
                <a:lnTo>
                  <a:pt x="67470" y="20100"/>
                </a:lnTo>
                <a:lnTo>
                  <a:pt x="67530" y="19330"/>
                </a:lnTo>
                <a:lnTo>
                  <a:pt x="67830" y="19330"/>
                </a:lnTo>
                <a:lnTo>
                  <a:pt x="68140" y="19420"/>
                </a:lnTo>
                <a:lnTo>
                  <a:pt x="68860" y="19570"/>
                </a:lnTo>
                <a:lnTo>
                  <a:pt x="68990" y="20270"/>
                </a:lnTo>
                <a:lnTo>
                  <a:pt x="68710" y="20460"/>
                </a:lnTo>
                <a:lnTo>
                  <a:pt x="68510" y="20760"/>
                </a:lnTo>
                <a:lnTo>
                  <a:pt x="68370" y="21220"/>
                </a:lnTo>
                <a:lnTo>
                  <a:pt x="68290" y="21680"/>
                </a:lnTo>
                <a:lnTo>
                  <a:pt x="68760" y="22590"/>
                </a:lnTo>
                <a:lnTo>
                  <a:pt x="68740" y="23440"/>
                </a:lnTo>
                <a:lnTo>
                  <a:pt x="68530" y="23440"/>
                </a:lnTo>
                <a:lnTo>
                  <a:pt x="68320" y="23620"/>
                </a:lnTo>
                <a:lnTo>
                  <a:pt x="68150" y="24130"/>
                </a:lnTo>
                <a:lnTo>
                  <a:pt x="67950" y="24520"/>
                </a:lnTo>
                <a:lnTo>
                  <a:pt x="67480" y="24690"/>
                </a:lnTo>
                <a:lnTo>
                  <a:pt x="67180" y="25190"/>
                </a:lnTo>
                <a:lnTo>
                  <a:pt x="67330" y="25470"/>
                </a:lnTo>
                <a:lnTo>
                  <a:pt x="67600" y="25640"/>
                </a:lnTo>
                <a:lnTo>
                  <a:pt x="67480" y="25920"/>
                </a:lnTo>
                <a:lnTo>
                  <a:pt x="67170" y="26000"/>
                </a:lnTo>
                <a:lnTo>
                  <a:pt x="67130" y="26290"/>
                </a:lnTo>
                <a:lnTo>
                  <a:pt x="67010" y="26630"/>
                </a:lnTo>
                <a:lnTo>
                  <a:pt x="66750" y="26670"/>
                </a:lnTo>
                <a:lnTo>
                  <a:pt x="66560" y="26860"/>
                </a:lnTo>
                <a:lnTo>
                  <a:pt x="66760" y="27140"/>
                </a:lnTo>
                <a:lnTo>
                  <a:pt x="66790" y="27480"/>
                </a:lnTo>
                <a:lnTo>
                  <a:pt x="66430" y="27560"/>
                </a:lnTo>
                <a:lnTo>
                  <a:pt x="66220" y="27770"/>
                </a:lnTo>
                <a:lnTo>
                  <a:pt x="65980" y="27870"/>
                </a:lnTo>
                <a:lnTo>
                  <a:pt x="65520" y="27640"/>
                </a:lnTo>
                <a:lnTo>
                  <a:pt x="65090" y="27340"/>
                </a:lnTo>
                <a:lnTo>
                  <a:pt x="64770" y="27210"/>
                </a:lnTo>
                <a:lnTo>
                  <a:pt x="64450" y="27420"/>
                </a:lnTo>
                <a:lnTo>
                  <a:pt x="64090" y="27500"/>
                </a:lnTo>
                <a:lnTo>
                  <a:pt x="63720" y="27480"/>
                </a:lnTo>
                <a:lnTo>
                  <a:pt x="63170" y="27110"/>
                </a:lnTo>
                <a:lnTo>
                  <a:pt x="63060" y="27300"/>
                </a:lnTo>
                <a:lnTo>
                  <a:pt x="62910" y="27410"/>
                </a:lnTo>
                <a:lnTo>
                  <a:pt x="62810" y="27190"/>
                </a:lnTo>
                <a:lnTo>
                  <a:pt x="62880" y="26950"/>
                </a:lnTo>
                <a:lnTo>
                  <a:pt x="62510" y="26780"/>
                </a:lnTo>
                <a:lnTo>
                  <a:pt x="62120" y="26960"/>
                </a:lnTo>
                <a:lnTo>
                  <a:pt x="61870" y="26970"/>
                </a:lnTo>
                <a:lnTo>
                  <a:pt x="61630" y="26920"/>
                </a:lnTo>
                <a:lnTo>
                  <a:pt x="61640" y="27200"/>
                </a:lnTo>
                <a:lnTo>
                  <a:pt x="61630" y="27510"/>
                </a:lnTo>
                <a:lnTo>
                  <a:pt x="61530" y="27780"/>
                </a:lnTo>
                <a:lnTo>
                  <a:pt x="61290" y="27890"/>
                </a:lnTo>
                <a:lnTo>
                  <a:pt x="61080" y="28140"/>
                </a:lnTo>
                <a:lnTo>
                  <a:pt x="60890" y="28420"/>
                </a:lnTo>
                <a:lnTo>
                  <a:pt x="60520" y="28550"/>
                </a:lnTo>
                <a:lnTo>
                  <a:pt x="60130" y="28620"/>
                </a:lnTo>
                <a:lnTo>
                  <a:pt x="59610" y="28190"/>
                </a:lnTo>
                <a:lnTo>
                  <a:pt x="59010" y="28050"/>
                </a:lnTo>
                <a:lnTo>
                  <a:pt x="58940" y="27600"/>
                </a:lnTo>
                <a:lnTo>
                  <a:pt x="59250" y="27330"/>
                </a:lnTo>
                <a:lnTo>
                  <a:pt x="59270" y="27070"/>
                </a:lnTo>
                <a:lnTo>
                  <a:pt x="59070" y="27000"/>
                </a:lnTo>
                <a:lnTo>
                  <a:pt x="58890" y="26820"/>
                </a:lnTo>
                <a:lnTo>
                  <a:pt x="58820" y="26520"/>
                </a:lnTo>
                <a:lnTo>
                  <a:pt x="58660" y="26070"/>
                </a:lnTo>
                <a:lnTo>
                  <a:pt x="58470" y="25650"/>
                </a:lnTo>
                <a:lnTo>
                  <a:pt x="58500" y="25170"/>
                </a:lnTo>
                <a:lnTo>
                  <a:pt x="58700" y="24740"/>
                </a:lnTo>
                <a:lnTo>
                  <a:pt x="58690" y="24400"/>
                </a:lnTo>
                <a:lnTo>
                  <a:pt x="58790" y="24110"/>
                </a:lnTo>
                <a:lnTo>
                  <a:pt x="59000" y="24110"/>
                </a:lnTo>
                <a:lnTo>
                  <a:pt x="59200" y="24070"/>
                </a:lnTo>
                <a:lnTo>
                  <a:pt x="59030" y="23330"/>
                </a:lnTo>
                <a:lnTo>
                  <a:pt x="58560" y="22700"/>
                </a:lnTo>
                <a:lnTo>
                  <a:pt x="58580" y="22260"/>
                </a:lnTo>
                <a:lnTo>
                  <a:pt x="58890" y="21920"/>
                </a:lnTo>
                <a:lnTo>
                  <a:pt x="58490" y="21470"/>
                </a:lnTo>
                <a:lnTo>
                  <a:pt x="57930" y="21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