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Stara Zagora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Stara Zagor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9530" y="44230"/>
                </a:moveTo>
                <a:lnTo>
                  <a:pt x="59520" y="45340"/>
                </a:lnTo>
                <a:lnTo>
                  <a:pt x="59720" y="45870"/>
                </a:lnTo>
                <a:lnTo>
                  <a:pt x="59710" y="46410"/>
                </a:lnTo>
                <a:lnTo>
                  <a:pt x="59070" y="46610"/>
                </a:lnTo>
                <a:lnTo>
                  <a:pt x="58470" y="46920"/>
                </a:lnTo>
                <a:lnTo>
                  <a:pt x="58040" y="46580"/>
                </a:lnTo>
                <a:lnTo>
                  <a:pt x="57670" y="46030"/>
                </a:lnTo>
                <a:lnTo>
                  <a:pt x="56910" y="45190"/>
                </a:lnTo>
                <a:lnTo>
                  <a:pt x="55870" y="44900"/>
                </a:lnTo>
                <a:lnTo>
                  <a:pt x="55750" y="44820"/>
                </a:lnTo>
                <a:lnTo>
                  <a:pt x="55550" y="44950"/>
                </a:lnTo>
                <a:lnTo>
                  <a:pt x="55390" y="45180"/>
                </a:lnTo>
                <a:lnTo>
                  <a:pt x="54780" y="45780"/>
                </a:lnTo>
                <a:lnTo>
                  <a:pt x="54100" y="46100"/>
                </a:lnTo>
                <a:lnTo>
                  <a:pt x="53760" y="45620"/>
                </a:lnTo>
                <a:lnTo>
                  <a:pt x="53160" y="44990"/>
                </a:lnTo>
                <a:lnTo>
                  <a:pt x="52750" y="44650"/>
                </a:lnTo>
                <a:lnTo>
                  <a:pt x="52300" y="44870"/>
                </a:lnTo>
                <a:lnTo>
                  <a:pt x="51940" y="44760"/>
                </a:lnTo>
                <a:lnTo>
                  <a:pt x="52150" y="44460"/>
                </a:lnTo>
                <a:lnTo>
                  <a:pt x="52180" y="44120"/>
                </a:lnTo>
                <a:lnTo>
                  <a:pt x="52160" y="43780"/>
                </a:lnTo>
                <a:lnTo>
                  <a:pt x="51660" y="43530"/>
                </a:lnTo>
                <a:lnTo>
                  <a:pt x="50960" y="44030"/>
                </a:lnTo>
                <a:lnTo>
                  <a:pt x="50470" y="43860"/>
                </a:lnTo>
                <a:lnTo>
                  <a:pt x="49990" y="44050"/>
                </a:lnTo>
                <a:lnTo>
                  <a:pt x="49780" y="44680"/>
                </a:lnTo>
                <a:lnTo>
                  <a:pt x="49650" y="45380"/>
                </a:lnTo>
                <a:lnTo>
                  <a:pt x="49500" y="45350"/>
                </a:lnTo>
                <a:lnTo>
                  <a:pt x="49340" y="45360"/>
                </a:lnTo>
                <a:lnTo>
                  <a:pt x="49170" y="45320"/>
                </a:lnTo>
                <a:lnTo>
                  <a:pt x="49010" y="45170"/>
                </a:lnTo>
                <a:lnTo>
                  <a:pt x="48890" y="45100"/>
                </a:lnTo>
                <a:lnTo>
                  <a:pt x="48730" y="45080"/>
                </a:lnTo>
                <a:lnTo>
                  <a:pt x="48410" y="45100"/>
                </a:lnTo>
                <a:lnTo>
                  <a:pt x="47900" y="44870"/>
                </a:lnTo>
                <a:lnTo>
                  <a:pt x="47530" y="44340"/>
                </a:lnTo>
                <a:lnTo>
                  <a:pt x="46990" y="43970"/>
                </a:lnTo>
                <a:lnTo>
                  <a:pt x="46530" y="43850"/>
                </a:lnTo>
                <a:lnTo>
                  <a:pt x="46020" y="43980"/>
                </a:lnTo>
                <a:lnTo>
                  <a:pt x="45760" y="44010"/>
                </a:lnTo>
                <a:lnTo>
                  <a:pt x="45540" y="44490"/>
                </a:lnTo>
                <a:lnTo>
                  <a:pt x="45280" y="44440"/>
                </a:lnTo>
                <a:lnTo>
                  <a:pt x="45330" y="44170"/>
                </a:lnTo>
                <a:lnTo>
                  <a:pt x="45170" y="44040"/>
                </a:lnTo>
                <a:lnTo>
                  <a:pt x="44940" y="43940"/>
                </a:lnTo>
                <a:lnTo>
                  <a:pt x="44790" y="43760"/>
                </a:lnTo>
                <a:lnTo>
                  <a:pt x="44670" y="43830"/>
                </a:lnTo>
                <a:lnTo>
                  <a:pt x="44390" y="43630"/>
                </a:lnTo>
                <a:lnTo>
                  <a:pt x="44170" y="42820"/>
                </a:lnTo>
                <a:lnTo>
                  <a:pt x="44360" y="42150"/>
                </a:lnTo>
                <a:lnTo>
                  <a:pt x="44850" y="41950"/>
                </a:lnTo>
                <a:lnTo>
                  <a:pt x="45280" y="41700"/>
                </a:lnTo>
                <a:lnTo>
                  <a:pt x="44950" y="41060"/>
                </a:lnTo>
                <a:lnTo>
                  <a:pt x="44790" y="40620"/>
                </a:lnTo>
                <a:lnTo>
                  <a:pt x="44770" y="40140"/>
                </a:lnTo>
                <a:lnTo>
                  <a:pt x="44680" y="39440"/>
                </a:lnTo>
                <a:lnTo>
                  <a:pt x="45090" y="39150"/>
                </a:lnTo>
                <a:lnTo>
                  <a:pt x="45630" y="39380"/>
                </a:lnTo>
                <a:lnTo>
                  <a:pt x="45890" y="39410"/>
                </a:lnTo>
                <a:lnTo>
                  <a:pt x="45980" y="39130"/>
                </a:lnTo>
                <a:lnTo>
                  <a:pt x="45900" y="38880"/>
                </a:lnTo>
                <a:lnTo>
                  <a:pt x="45710" y="38790"/>
                </a:lnTo>
                <a:lnTo>
                  <a:pt x="45380" y="38400"/>
                </a:lnTo>
                <a:lnTo>
                  <a:pt x="45670" y="37700"/>
                </a:lnTo>
                <a:lnTo>
                  <a:pt x="45430" y="37300"/>
                </a:lnTo>
                <a:lnTo>
                  <a:pt x="44950" y="37460"/>
                </a:lnTo>
                <a:lnTo>
                  <a:pt x="44300" y="37450"/>
                </a:lnTo>
                <a:lnTo>
                  <a:pt x="43730" y="37020"/>
                </a:lnTo>
                <a:lnTo>
                  <a:pt x="43490" y="36680"/>
                </a:lnTo>
                <a:lnTo>
                  <a:pt x="43380" y="36250"/>
                </a:lnTo>
                <a:lnTo>
                  <a:pt x="43380" y="35980"/>
                </a:lnTo>
                <a:lnTo>
                  <a:pt x="43030" y="35190"/>
                </a:lnTo>
                <a:lnTo>
                  <a:pt x="43310" y="35090"/>
                </a:lnTo>
                <a:lnTo>
                  <a:pt x="43440" y="34700"/>
                </a:lnTo>
                <a:lnTo>
                  <a:pt x="43200" y="33290"/>
                </a:lnTo>
                <a:lnTo>
                  <a:pt x="43280" y="32590"/>
                </a:lnTo>
                <a:lnTo>
                  <a:pt x="44020" y="32660"/>
                </a:lnTo>
                <a:lnTo>
                  <a:pt x="44780" y="32510"/>
                </a:lnTo>
                <a:lnTo>
                  <a:pt x="45520" y="32150"/>
                </a:lnTo>
                <a:lnTo>
                  <a:pt x="46250" y="32110"/>
                </a:lnTo>
                <a:lnTo>
                  <a:pt x="46460" y="32450"/>
                </a:lnTo>
                <a:lnTo>
                  <a:pt x="46700" y="32700"/>
                </a:lnTo>
                <a:lnTo>
                  <a:pt x="47290" y="32350"/>
                </a:lnTo>
                <a:lnTo>
                  <a:pt x="48080" y="32510"/>
                </a:lnTo>
                <a:lnTo>
                  <a:pt x="48830" y="32840"/>
                </a:lnTo>
                <a:lnTo>
                  <a:pt x="49300" y="32800"/>
                </a:lnTo>
                <a:lnTo>
                  <a:pt x="49650" y="32530"/>
                </a:lnTo>
                <a:lnTo>
                  <a:pt x="49900" y="32570"/>
                </a:lnTo>
                <a:lnTo>
                  <a:pt x="50140" y="32650"/>
                </a:lnTo>
                <a:lnTo>
                  <a:pt x="50400" y="32530"/>
                </a:lnTo>
                <a:lnTo>
                  <a:pt x="50620" y="32390"/>
                </a:lnTo>
                <a:lnTo>
                  <a:pt x="50890" y="32500"/>
                </a:lnTo>
                <a:lnTo>
                  <a:pt x="51240" y="32110"/>
                </a:lnTo>
                <a:lnTo>
                  <a:pt x="51470" y="32220"/>
                </a:lnTo>
                <a:lnTo>
                  <a:pt x="51720" y="32560"/>
                </a:lnTo>
                <a:lnTo>
                  <a:pt x="52010" y="32800"/>
                </a:lnTo>
                <a:lnTo>
                  <a:pt x="52220" y="32590"/>
                </a:lnTo>
                <a:lnTo>
                  <a:pt x="52120" y="32230"/>
                </a:lnTo>
                <a:lnTo>
                  <a:pt x="52460" y="32250"/>
                </a:lnTo>
                <a:lnTo>
                  <a:pt x="52720" y="32410"/>
                </a:lnTo>
                <a:lnTo>
                  <a:pt x="52940" y="32260"/>
                </a:lnTo>
                <a:lnTo>
                  <a:pt x="53210" y="32040"/>
                </a:lnTo>
                <a:lnTo>
                  <a:pt x="53740" y="31790"/>
                </a:lnTo>
                <a:lnTo>
                  <a:pt x="54000" y="31880"/>
                </a:lnTo>
                <a:lnTo>
                  <a:pt x="54280" y="31920"/>
                </a:lnTo>
                <a:lnTo>
                  <a:pt x="54580" y="31870"/>
                </a:lnTo>
                <a:lnTo>
                  <a:pt x="54890" y="31910"/>
                </a:lnTo>
                <a:lnTo>
                  <a:pt x="55050" y="33250"/>
                </a:lnTo>
                <a:lnTo>
                  <a:pt x="55470" y="34650"/>
                </a:lnTo>
                <a:lnTo>
                  <a:pt x="55870" y="35440"/>
                </a:lnTo>
                <a:lnTo>
                  <a:pt x="55940" y="36150"/>
                </a:lnTo>
                <a:lnTo>
                  <a:pt x="55180" y="36730"/>
                </a:lnTo>
                <a:lnTo>
                  <a:pt x="55340" y="37020"/>
                </a:lnTo>
                <a:lnTo>
                  <a:pt x="55670" y="37150"/>
                </a:lnTo>
                <a:lnTo>
                  <a:pt x="55920" y="37620"/>
                </a:lnTo>
                <a:lnTo>
                  <a:pt x="55960" y="38090"/>
                </a:lnTo>
                <a:lnTo>
                  <a:pt x="55790" y="38480"/>
                </a:lnTo>
                <a:lnTo>
                  <a:pt x="56190" y="39230"/>
                </a:lnTo>
                <a:lnTo>
                  <a:pt x="56170" y="39730"/>
                </a:lnTo>
                <a:lnTo>
                  <a:pt x="56370" y="40170"/>
                </a:lnTo>
                <a:lnTo>
                  <a:pt x="57040" y="41110"/>
                </a:lnTo>
                <a:lnTo>
                  <a:pt x="57330" y="42000"/>
                </a:lnTo>
                <a:lnTo>
                  <a:pt x="57260" y="43440"/>
                </a:lnTo>
                <a:lnTo>
                  <a:pt x="57990" y="44320"/>
                </a:lnTo>
                <a:lnTo>
                  <a:pt x="58440" y="44170"/>
                </a:lnTo>
                <a:lnTo>
                  <a:pt x="58860" y="44160"/>
                </a:lnTo>
                <a:lnTo>
                  <a:pt x="59180" y="44300"/>
                </a:lnTo>
                <a:lnTo>
                  <a:pt x="59530" y="4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