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Sofia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Sofia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14920" y="33350"/>
                </a:moveTo>
                <a:lnTo>
                  <a:pt x="14700" y="32770"/>
                </a:lnTo>
                <a:lnTo>
                  <a:pt x="14420" y="32310"/>
                </a:lnTo>
                <a:lnTo>
                  <a:pt x="13980" y="32370"/>
                </a:lnTo>
                <a:lnTo>
                  <a:pt x="13700" y="32310"/>
                </a:lnTo>
                <a:lnTo>
                  <a:pt x="13550" y="32040"/>
                </a:lnTo>
                <a:lnTo>
                  <a:pt x="13110" y="32040"/>
                </a:lnTo>
                <a:lnTo>
                  <a:pt x="12860" y="31550"/>
                </a:lnTo>
                <a:lnTo>
                  <a:pt x="12580" y="31210"/>
                </a:lnTo>
                <a:lnTo>
                  <a:pt x="12220" y="31420"/>
                </a:lnTo>
                <a:lnTo>
                  <a:pt x="11940" y="31220"/>
                </a:lnTo>
                <a:lnTo>
                  <a:pt x="12030" y="30600"/>
                </a:lnTo>
                <a:lnTo>
                  <a:pt x="11810" y="30480"/>
                </a:lnTo>
                <a:lnTo>
                  <a:pt x="11620" y="30830"/>
                </a:lnTo>
                <a:lnTo>
                  <a:pt x="11370" y="30880"/>
                </a:lnTo>
                <a:lnTo>
                  <a:pt x="11270" y="30780"/>
                </a:lnTo>
                <a:lnTo>
                  <a:pt x="11130" y="30800"/>
                </a:lnTo>
                <a:lnTo>
                  <a:pt x="11000" y="30610"/>
                </a:lnTo>
                <a:lnTo>
                  <a:pt x="10920" y="30370"/>
                </a:lnTo>
                <a:lnTo>
                  <a:pt x="10670" y="29980"/>
                </a:lnTo>
                <a:lnTo>
                  <a:pt x="10350" y="29690"/>
                </a:lnTo>
                <a:lnTo>
                  <a:pt x="10280" y="29610"/>
                </a:lnTo>
                <a:lnTo>
                  <a:pt x="10360" y="29390"/>
                </a:lnTo>
                <a:lnTo>
                  <a:pt x="10620" y="28430"/>
                </a:lnTo>
                <a:lnTo>
                  <a:pt x="10710" y="28180"/>
                </a:lnTo>
                <a:lnTo>
                  <a:pt x="10810" y="28010"/>
                </a:lnTo>
                <a:lnTo>
                  <a:pt x="10980" y="27910"/>
                </a:lnTo>
                <a:lnTo>
                  <a:pt x="11380" y="27810"/>
                </a:lnTo>
                <a:lnTo>
                  <a:pt x="11570" y="27740"/>
                </a:lnTo>
                <a:lnTo>
                  <a:pt x="11580" y="27730"/>
                </a:lnTo>
                <a:lnTo>
                  <a:pt x="11770" y="27460"/>
                </a:lnTo>
                <a:lnTo>
                  <a:pt x="12380" y="26880"/>
                </a:lnTo>
                <a:lnTo>
                  <a:pt x="12450" y="26720"/>
                </a:lnTo>
                <a:lnTo>
                  <a:pt x="12560" y="26360"/>
                </a:lnTo>
                <a:lnTo>
                  <a:pt x="12630" y="26220"/>
                </a:lnTo>
                <a:lnTo>
                  <a:pt x="12750" y="26110"/>
                </a:lnTo>
                <a:lnTo>
                  <a:pt x="13000" y="25990"/>
                </a:lnTo>
                <a:lnTo>
                  <a:pt x="13120" y="25900"/>
                </a:lnTo>
                <a:lnTo>
                  <a:pt x="13410" y="25450"/>
                </a:lnTo>
                <a:lnTo>
                  <a:pt x="13680" y="24800"/>
                </a:lnTo>
                <a:lnTo>
                  <a:pt x="13840" y="24130"/>
                </a:lnTo>
                <a:lnTo>
                  <a:pt x="13810" y="23880"/>
                </a:lnTo>
                <a:lnTo>
                  <a:pt x="14480" y="23730"/>
                </a:lnTo>
                <a:lnTo>
                  <a:pt x="15530" y="24980"/>
                </a:lnTo>
                <a:lnTo>
                  <a:pt x="15910" y="25280"/>
                </a:lnTo>
                <a:lnTo>
                  <a:pt x="17260" y="25390"/>
                </a:lnTo>
                <a:lnTo>
                  <a:pt x="17760" y="25160"/>
                </a:lnTo>
                <a:lnTo>
                  <a:pt x="18210" y="25040"/>
                </a:lnTo>
                <a:lnTo>
                  <a:pt x="18680" y="25200"/>
                </a:lnTo>
                <a:lnTo>
                  <a:pt x="19330" y="24950"/>
                </a:lnTo>
                <a:lnTo>
                  <a:pt x="19850" y="24360"/>
                </a:lnTo>
                <a:lnTo>
                  <a:pt x="20330" y="24380"/>
                </a:lnTo>
                <a:lnTo>
                  <a:pt x="20770" y="24620"/>
                </a:lnTo>
                <a:lnTo>
                  <a:pt x="20880" y="24880"/>
                </a:lnTo>
                <a:lnTo>
                  <a:pt x="20580" y="24890"/>
                </a:lnTo>
                <a:lnTo>
                  <a:pt x="20370" y="25060"/>
                </a:lnTo>
                <a:lnTo>
                  <a:pt x="20380" y="25450"/>
                </a:lnTo>
                <a:lnTo>
                  <a:pt x="20600" y="25670"/>
                </a:lnTo>
                <a:lnTo>
                  <a:pt x="20840" y="25840"/>
                </a:lnTo>
                <a:lnTo>
                  <a:pt x="21230" y="26200"/>
                </a:lnTo>
                <a:lnTo>
                  <a:pt x="21570" y="26640"/>
                </a:lnTo>
                <a:lnTo>
                  <a:pt x="21790" y="27090"/>
                </a:lnTo>
                <a:lnTo>
                  <a:pt x="22090" y="27420"/>
                </a:lnTo>
                <a:lnTo>
                  <a:pt x="22650" y="27070"/>
                </a:lnTo>
                <a:lnTo>
                  <a:pt x="23270" y="26550"/>
                </a:lnTo>
                <a:lnTo>
                  <a:pt x="23500" y="26770"/>
                </a:lnTo>
                <a:lnTo>
                  <a:pt x="23720" y="27040"/>
                </a:lnTo>
                <a:lnTo>
                  <a:pt x="24110" y="27060"/>
                </a:lnTo>
                <a:lnTo>
                  <a:pt x="24470" y="26920"/>
                </a:lnTo>
                <a:lnTo>
                  <a:pt x="24790" y="26520"/>
                </a:lnTo>
                <a:lnTo>
                  <a:pt x="25190" y="26260"/>
                </a:lnTo>
                <a:lnTo>
                  <a:pt x="25730" y="26490"/>
                </a:lnTo>
                <a:lnTo>
                  <a:pt x="27170" y="26750"/>
                </a:lnTo>
                <a:lnTo>
                  <a:pt x="27400" y="26880"/>
                </a:lnTo>
                <a:lnTo>
                  <a:pt x="27650" y="27050"/>
                </a:lnTo>
                <a:lnTo>
                  <a:pt x="27990" y="26820"/>
                </a:lnTo>
                <a:lnTo>
                  <a:pt x="28260" y="26420"/>
                </a:lnTo>
                <a:lnTo>
                  <a:pt x="28680" y="26410"/>
                </a:lnTo>
                <a:lnTo>
                  <a:pt x="28940" y="26700"/>
                </a:lnTo>
                <a:lnTo>
                  <a:pt x="29050" y="26990"/>
                </a:lnTo>
                <a:lnTo>
                  <a:pt x="29250" y="27200"/>
                </a:lnTo>
                <a:lnTo>
                  <a:pt x="29340" y="27610"/>
                </a:lnTo>
                <a:lnTo>
                  <a:pt x="29230" y="28030"/>
                </a:lnTo>
                <a:lnTo>
                  <a:pt x="29540" y="28390"/>
                </a:lnTo>
                <a:lnTo>
                  <a:pt x="29900" y="28750"/>
                </a:lnTo>
                <a:lnTo>
                  <a:pt x="30460" y="28880"/>
                </a:lnTo>
                <a:lnTo>
                  <a:pt x="30780" y="29420"/>
                </a:lnTo>
                <a:lnTo>
                  <a:pt x="30820" y="30060"/>
                </a:lnTo>
                <a:lnTo>
                  <a:pt x="30800" y="30700"/>
                </a:lnTo>
                <a:lnTo>
                  <a:pt x="30600" y="31500"/>
                </a:lnTo>
                <a:lnTo>
                  <a:pt x="30890" y="31950"/>
                </a:lnTo>
                <a:lnTo>
                  <a:pt x="32730" y="31970"/>
                </a:lnTo>
                <a:lnTo>
                  <a:pt x="33080" y="32170"/>
                </a:lnTo>
                <a:lnTo>
                  <a:pt x="33410" y="32410"/>
                </a:lnTo>
                <a:lnTo>
                  <a:pt x="33880" y="32510"/>
                </a:lnTo>
                <a:lnTo>
                  <a:pt x="34350" y="32460"/>
                </a:lnTo>
                <a:lnTo>
                  <a:pt x="33820" y="33400"/>
                </a:lnTo>
                <a:lnTo>
                  <a:pt x="34000" y="34310"/>
                </a:lnTo>
                <a:lnTo>
                  <a:pt x="34630" y="34640"/>
                </a:lnTo>
                <a:lnTo>
                  <a:pt x="35080" y="35280"/>
                </a:lnTo>
                <a:lnTo>
                  <a:pt x="35460" y="35540"/>
                </a:lnTo>
                <a:lnTo>
                  <a:pt x="35390" y="35980"/>
                </a:lnTo>
                <a:lnTo>
                  <a:pt x="35000" y="36250"/>
                </a:lnTo>
                <a:lnTo>
                  <a:pt x="34510" y="36270"/>
                </a:lnTo>
                <a:lnTo>
                  <a:pt x="34210" y="36160"/>
                </a:lnTo>
                <a:lnTo>
                  <a:pt x="33900" y="36220"/>
                </a:lnTo>
                <a:lnTo>
                  <a:pt x="33670" y="36210"/>
                </a:lnTo>
                <a:lnTo>
                  <a:pt x="33500" y="35960"/>
                </a:lnTo>
                <a:lnTo>
                  <a:pt x="33230" y="35880"/>
                </a:lnTo>
                <a:lnTo>
                  <a:pt x="32970" y="35760"/>
                </a:lnTo>
                <a:lnTo>
                  <a:pt x="32890" y="35410"/>
                </a:lnTo>
                <a:lnTo>
                  <a:pt x="32720" y="35100"/>
                </a:lnTo>
                <a:lnTo>
                  <a:pt x="32330" y="34970"/>
                </a:lnTo>
                <a:lnTo>
                  <a:pt x="31910" y="34940"/>
                </a:lnTo>
                <a:lnTo>
                  <a:pt x="31660" y="35050"/>
                </a:lnTo>
                <a:lnTo>
                  <a:pt x="31400" y="35090"/>
                </a:lnTo>
                <a:lnTo>
                  <a:pt x="30870" y="35310"/>
                </a:lnTo>
                <a:lnTo>
                  <a:pt x="30470" y="35890"/>
                </a:lnTo>
                <a:lnTo>
                  <a:pt x="30130" y="36050"/>
                </a:lnTo>
                <a:lnTo>
                  <a:pt x="29770" y="36060"/>
                </a:lnTo>
                <a:lnTo>
                  <a:pt x="29090" y="36440"/>
                </a:lnTo>
                <a:lnTo>
                  <a:pt x="28730" y="36350"/>
                </a:lnTo>
                <a:lnTo>
                  <a:pt x="28410" y="36080"/>
                </a:lnTo>
                <a:lnTo>
                  <a:pt x="28020" y="35930"/>
                </a:lnTo>
                <a:lnTo>
                  <a:pt x="27620" y="35970"/>
                </a:lnTo>
                <a:lnTo>
                  <a:pt x="27190" y="36130"/>
                </a:lnTo>
                <a:lnTo>
                  <a:pt x="27110" y="36570"/>
                </a:lnTo>
                <a:lnTo>
                  <a:pt x="27240" y="36990"/>
                </a:lnTo>
                <a:lnTo>
                  <a:pt x="27440" y="37350"/>
                </a:lnTo>
                <a:lnTo>
                  <a:pt x="27680" y="37540"/>
                </a:lnTo>
                <a:lnTo>
                  <a:pt x="27860" y="37810"/>
                </a:lnTo>
                <a:lnTo>
                  <a:pt x="28410" y="38310"/>
                </a:lnTo>
                <a:lnTo>
                  <a:pt x="29150" y="38190"/>
                </a:lnTo>
                <a:lnTo>
                  <a:pt x="29380" y="38580"/>
                </a:lnTo>
                <a:lnTo>
                  <a:pt x="29140" y="39310"/>
                </a:lnTo>
                <a:lnTo>
                  <a:pt x="28580" y="39550"/>
                </a:lnTo>
                <a:lnTo>
                  <a:pt x="28000" y="39620"/>
                </a:lnTo>
                <a:lnTo>
                  <a:pt x="27740" y="40510"/>
                </a:lnTo>
                <a:lnTo>
                  <a:pt x="27970" y="41240"/>
                </a:lnTo>
                <a:lnTo>
                  <a:pt x="28200" y="41430"/>
                </a:lnTo>
                <a:lnTo>
                  <a:pt x="28210" y="41760"/>
                </a:lnTo>
                <a:lnTo>
                  <a:pt x="27980" y="42060"/>
                </a:lnTo>
                <a:lnTo>
                  <a:pt x="27670" y="41960"/>
                </a:lnTo>
                <a:lnTo>
                  <a:pt x="27480" y="41760"/>
                </a:lnTo>
                <a:lnTo>
                  <a:pt x="27310" y="41510"/>
                </a:lnTo>
                <a:lnTo>
                  <a:pt x="26970" y="41610"/>
                </a:lnTo>
                <a:lnTo>
                  <a:pt x="26850" y="42190"/>
                </a:lnTo>
                <a:lnTo>
                  <a:pt x="26380" y="42890"/>
                </a:lnTo>
                <a:lnTo>
                  <a:pt x="25690" y="43170"/>
                </a:lnTo>
                <a:lnTo>
                  <a:pt x="25590" y="43350"/>
                </a:lnTo>
                <a:lnTo>
                  <a:pt x="25620" y="43610"/>
                </a:lnTo>
                <a:lnTo>
                  <a:pt x="25400" y="43760"/>
                </a:lnTo>
                <a:lnTo>
                  <a:pt x="25140" y="43830"/>
                </a:lnTo>
                <a:lnTo>
                  <a:pt x="24910" y="43820"/>
                </a:lnTo>
                <a:lnTo>
                  <a:pt x="24750" y="44040"/>
                </a:lnTo>
                <a:lnTo>
                  <a:pt x="24490" y="44170"/>
                </a:lnTo>
                <a:lnTo>
                  <a:pt x="24200" y="44040"/>
                </a:lnTo>
                <a:lnTo>
                  <a:pt x="23710" y="44130"/>
                </a:lnTo>
                <a:lnTo>
                  <a:pt x="23320" y="44280"/>
                </a:lnTo>
                <a:lnTo>
                  <a:pt x="22780" y="44350"/>
                </a:lnTo>
                <a:lnTo>
                  <a:pt x="22500" y="45070"/>
                </a:lnTo>
                <a:lnTo>
                  <a:pt x="22010" y="45660"/>
                </a:lnTo>
                <a:lnTo>
                  <a:pt x="21230" y="45370"/>
                </a:lnTo>
                <a:lnTo>
                  <a:pt x="21600" y="45090"/>
                </a:lnTo>
                <a:lnTo>
                  <a:pt x="21750" y="44660"/>
                </a:lnTo>
                <a:lnTo>
                  <a:pt x="21370" y="44480"/>
                </a:lnTo>
                <a:lnTo>
                  <a:pt x="20930" y="44440"/>
                </a:lnTo>
                <a:lnTo>
                  <a:pt x="20650" y="43940"/>
                </a:lnTo>
                <a:lnTo>
                  <a:pt x="20280" y="43650"/>
                </a:lnTo>
                <a:lnTo>
                  <a:pt x="19630" y="43820"/>
                </a:lnTo>
                <a:lnTo>
                  <a:pt x="18980" y="43920"/>
                </a:lnTo>
                <a:lnTo>
                  <a:pt x="18770" y="43480"/>
                </a:lnTo>
                <a:lnTo>
                  <a:pt x="19230" y="42870"/>
                </a:lnTo>
                <a:lnTo>
                  <a:pt x="19410" y="42520"/>
                </a:lnTo>
                <a:lnTo>
                  <a:pt x="19700" y="42420"/>
                </a:lnTo>
                <a:lnTo>
                  <a:pt x="19860" y="42170"/>
                </a:lnTo>
                <a:lnTo>
                  <a:pt x="19650" y="41760"/>
                </a:lnTo>
                <a:lnTo>
                  <a:pt x="19330" y="41640"/>
                </a:lnTo>
                <a:lnTo>
                  <a:pt x="19090" y="41380"/>
                </a:lnTo>
                <a:lnTo>
                  <a:pt x="18990" y="41190"/>
                </a:lnTo>
                <a:lnTo>
                  <a:pt x="18820" y="41090"/>
                </a:lnTo>
                <a:lnTo>
                  <a:pt x="18330" y="39980"/>
                </a:lnTo>
                <a:lnTo>
                  <a:pt x="18020" y="40060"/>
                </a:lnTo>
                <a:lnTo>
                  <a:pt x="17680" y="40080"/>
                </a:lnTo>
                <a:lnTo>
                  <a:pt x="17450" y="39950"/>
                </a:lnTo>
                <a:lnTo>
                  <a:pt x="17190" y="39990"/>
                </a:lnTo>
                <a:lnTo>
                  <a:pt x="17250" y="39630"/>
                </a:lnTo>
                <a:lnTo>
                  <a:pt x="17440" y="39340"/>
                </a:lnTo>
                <a:lnTo>
                  <a:pt x="17290" y="38480"/>
                </a:lnTo>
                <a:lnTo>
                  <a:pt x="17620" y="37600"/>
                </a:lnTo>
                <a:lnTo>
                  <a:pt x="18100" y="36860"/>
                </a:lnTo>
                <a:lnTo>
                  <a:pt x="19290" y="37500"/>
                </a:lnTo>
                <a:lnTo>
                  <a:pt x="19820" y="37910"/>
                </a:lnTo>
                <a:lnTo>
                  <a:pt x="20340" y="38030"/>
                </a:lnTo>
                <a:lnTo>
                  <a:pt x="20690" y="37470"/>
                </a:lnTo>
                <a:lnTo>
                  <a:pt x="20970" y="36900"/>
                </a:lnTo>
                <a:lnTo>
                  <a:pt x="21560" y="37020"/>
                </a:lnTo>
                <a:lnTo>
                  <a:pt x="21570" y="37260"/>
                </a:lnTo>
                <a:lnTo>
                  <a:pt x="21660" y="37600"/>
                </a:lnTo>
                <a:lnTo>
                  <a:pt x="21950" y="38140"/>
                </a:lnTo>
                <a:lnTo>
                  <a:pt x="21790" y="38790"/>
                </a:lnTo>
                <a:lnTo>
                  <a:pt x="22180" y="39060"/>
                </a:lnTo>
                <a:lnTo>
                  <a:pt x="22790" y="38950"/>
                </a:lnTo>
                <a:lnTo>
                  <a:pt x="23200" y="39130"/>
                </a:lnTo>
                <a:lnTo>
                  <a:pt x="23570" y="38760"/>
                </a:lnTo>
                <a:lnTo>
                  <a:pt x="23420" y="38100"/>
                </a:lnTo>
                <a:lnTo>
                  <a:pt x="22960" y="37660"/>
                </a:lnTo>
                <a:lnTo>
                  <a:pt x="22200" y="36310"/>
                </a:lnTo>
                <a:lnTo>
                  <a:pt x="21580" y="34810"/>
                </a:lnTo>
                <a:lnTo>
                  <a:pt x="21360" y="34380"/>
                </a:lnTo>
                <a:lnTo>
                  <a:pt x="21630" y="33170"/>
                </a:lnTo>
                <a:lnTo>
                  <a:pt x="22420" y="31440"/>
                </a:lnTo>
                <a:lnTo>
                  <a:pt x="22720" y="30880"/>
                </a:lnTo>
                <a:lnTo>
                  <a:pt x="22900" y="30360"/>
                </a:lnTo>
                <a:lnTo>
                  <a:pt x="22380" y="30720"/>
                </a:lnTo>
                <a:lnTo>
                  <a:pt x="21840" y="30690"/>
                </a:lnTo>
                <a:lnTo>
                  <a:pt x="21270" y="30170"/>
                </a:lnTo>
                <a:lnTo>
                  <a:pt x="20600" y="30310"/>
                </a:lnTo>
                <a:lnTo>
                  <a:pt x="19880" y="30620"/>
                </a:lnTo>
                <a:lnTo>
                  <a:pt x="19170" y="30430"/>
                </a:lnTo>
                <a:lnTo>
                  <a:pt x="18450" y="29940"/>
                </a:lnTo>
                <a:lnTo>
                  <a:pt x="18270" y="29720"/>
                </a:lnTo>
                <a:lnTo>
                  <a:pt x="18030" y="29630"/>
                </a:lnTo>
                <a:lnTo>
                  <a:pt x="17690" y="30330"/>
                </a:lnTo>
                <a:lnTo>
                  <a:pt x="17680" y="31230"/>
                </a:lnTo>
                <a:lnTo>
                  <a:pt x="16960" y="31820"/>
                </a:lnTo>
                <a:lnTo>
                  <a:pt x="17140" y="32180"/>
                </a:lnTo>
                <a:lnTo>
                  <a:pt x="17110" y="32570"/>
                </a:lnTo>
                <a:lnTo>
                  <a:pt x="16890" y="32840"/>
                </a:lnTo>
                <a:lnTo>
                  <a:pt x="16630" y="32980"/>
                </a:lnTo>
                <a:lnTo>
                  <a:pt x="16290" y="32930"/>
                </a:lnTo>
                <a:lnTo>
                  <a:pt x="15980" y="32720"/>
                </a:lnTo>
                <a:lnTo>
                  <a:pt x="15380" y="32780"/>
                </a:lnTo>
                <a:lnTo>
                  <a:pt x="14920" y="3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