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Smolyan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Bulgaria • State Map | Fully Editable Vector Shape</a:t>
            </a:r>
          </a:p>
        </p:txBody>
      </p:sp>
      <p:sp>
        <p:nvSpPr>
          <p:cNvPr id="101" name="Smolyan"/>
          <p:cNvSpPr/>
          <p:nvPr/>
        </p:nvSpPr>
        <p:spPr>
          <a:xfrm>
            <a:off x="2303405" y="1325880"/>
            <a:ext cx="7584884" cy="4937760"/>
          </a:xfrm>
          <a:custGeom>
            <a:avLst/>
            <a:gdLst/>
            <a:ahLst/>
            <a:cxnLst/>
            <a:rect l="0" t="0" r="100000" b="65100"/>
            <a:pathLst>
              <a:path w="100000" h="65100">
                <a:moveTo>
                  <a:pt x="31460" y="56120"/>
                </a:moveTo>
                <a:lnTo>
                  <a:pt x="31450" y="56110"/>
                </a:lnTo>
                <a:lnTo>
                  <a:pt x="29720" y="54640"/>
                </a:lnTo>
                <a:lnTo>
                  <a:pt x="30090" y="54390"/>
                </a:lnTo>
                <a:lnTo>
                  <a:pt x="30370" y="54040"/>
                </a:lnTo>
                <a:lnTo>
                  <a:pt x="29980" y="53770"/>
                </a:lnTo>
                <a:lnTo>
                  <a:pt x="29850" y="53530"/>
                </a:lnTo>
                <a:lnTo>
                  <a:pt x="29640" y="53420"/>
                </a:lnTo>
                <a:lnTo>
                  <a:pt x="30070" y="52980"/>
                </a:lnTo>
                <a:lnTo>
                  <a:pt x="30030" y="52340"/>
                </a:lnTo>
                <a:lnTo>
                  <a:pt x="29810" y="52050"/>
                </a:lnTo>
                <a:lnTo>
                  <a:pt x="29550" y="51840"/>
                </a:lnTo>
                <a:lnTo>
                  <a:pt x="29500" y="51370"/>
                </a:lnTo>
                <a:lnTo>
                  <a:pt x="30030" y="51270"/>
                </a:lnTo>
                <a:lnTo>
                  <a:pt x="30760" y="51380"/>
                </a:lnTo>
                <a:lnTo>
                  <a:pt x="31330" y="51910"/>
                </a:lnTo>
                <a:lnTo>
                  <a:pt x="31270" y="52270"/>
                </a:lnTo>
                <a:lnTo>
                  <a:pt x="31160" y="52610"/>
                </a:lnTo>
                <a:lnTo>
                  <a:pt x="31420" y="52630"/>
                </a:lnTo>
                <a:lnTo>
                  <a:pt x="31700" y="52370"/>
                </a:lnTo>
                <a:lnTo>
                  <a:pt x="32530" y="52340"/>
                </a:lnTo>
                <a:lnTo>
                  <a:pt x="33160" y="51770"/>
                </a:lnTo>
                <a:lnTo>
                  <a:pt x="33160" y="50870"/>
                </a:lnTo>
                <a:lnTo>
                  <a:pt x="33780" y="50010"/>
                </a:lnTo>
                <a:lnTo>
                  <a:pt x="34200" y="49740"/>
                </a:lnTo>
                <a:lnTo>
                  <a:pt x="34740" y="49470"/>
                </a:lnTo>
                <a:lnTo>
                  <a:pt x="34970" y="48840"/>
                </a:lnTo>
                <a:lnTo>
                  <a:pt x="35140" y="48300"/>
                </a:lnTo>
                <a:lnTo>
                  <a:pt x="36760" y="49550"/>
                </a:lnTo>
                <a:lnTo>
                  <a:pt x="37450" y="49220"/>
                </a:lnTo>
                <a:lnTo>
                  <a:pt x="38160" y="48770"/>
                </a:lnTo>
                <a:lnTo>
                  <a:pt x="38910" y="48550"/>
                </a:lnTo>
                <a:lnTo>
                  <a:pt x="39630" y="48460"/>
                </a:lnTo>
                <a:lnTo>
                  <a:pt x="40330" y="48660"/>
                </a:lnTo>
                <a:lnTo>
                  <a:pt x="40860" y="49340"/>
                </a:lnTo>
                <a:lnTo>
                  <a:pt x="41510" y="49750"/>
                </a:lnTo>
                <a:lnTo>
                  <a:pt x="41870" y="50080"/>
                </a:lnTo>
                <a:lnTo>
                  <a:pt x="42150" y="50600"/>
                </a:lnTo>
                <a:lnTo>
                  <a:pt x="42630" y="50580"/>
                </a:lnTo>
                <a:lnTo>
                  <a:pt x="43020" y="50450"/>
                </a:lnTo>
                <a:lnTo>
                  <a:pt x="43570" y="51190"/>
                </a:lnTo>
                <a:lnTo>
                  <a:pt x="43840" y="51200"/>
                </a:lnTo>
                <a:lnTo>
                  <a:pt x="44090" y="51310"/>
                </a:lnTo>
                <a:lnTo>
                  <a:pt x="43830" y="51590"/>
                </a:lnTo>
                <a:lnTo>
                  <a:pt x="43670" y="51970"/>
                </a:lnTo>
                <a:lnTo>
                  <a:pt x="43820" y="52310"/>
                </a:lnTo>
                <a:lnTo>
                  <a:pt x="44070" y="52660"/>
                </a:lnTo>
                <a:lnTo>
                  <a:pt x="44230" y="53310"/>
                </a:lnTo>
                <a:lnTo>
                  <a:pt x="44430" y="53520"/>
                </a:lnTo>
                <a:lnTo>
                  <a:pt x="44340" y="53900"/>
                </a:lnTo>
                <a:lnTo>
                  <a:pt x="44360" y="54350"/>
                </a:lnTo>
                <a:lnTo>
                  <a:pt x="44470" y="54530"/>
                </a:lnTo>
                <a:lnTo>
                  <a:pt x="44420" y="54680"/>
                </a:lnTo>
                <a:lnTo>
                  <a:pt x="44060" y="54950"/>
                </a:lnTo>
                <a:lnTo>
                  <a:pt x="43660" y="55050"/>
                </a:lnTo>
                <a:lnTo>
                  <a:pt x="43320" y="54990"/>
                </a:lnTo>
                <a:lnTo>
                  <a:pt x="43020" y="55110"/>
                </a:lnTo>
                <a:lnTo>
                  <a:pt x="43020" y="55540"/>
                </a:lnTo>
                <a:lnTo>
                  <a:pt x="43280" y="55900"/>
                </a:lnTo>
                <a:lnTo>
                  <a:pt x="43510" y="56490"/>
                </a:lnTo>
                <a:lnTo>
                  <a:pt x="43790" y="57030"/>
                </a:lnTo>
                <a:lnTo>
                  <a:pt x="44140" y="57210"/>
                </a:lnTo>
                <a:lnTo>
                  <a:pt x="44400" y="56810"/>
                </a:lnTo>
                <a:lnTo>
                  <a:pt x="45170" y="56590"/>
                </a:lnTo>
                <a:lnTo>
                  <a:pt x="45330" y="57480"/>
                </a:lnTo>
                <a:lnTo>
                  <a:pt x="45240" y="57730"/>
                </a:lnTo>
                <a:lnTo>
                  <a:pt x="45320" y="57910"/>
                </a:lnTo>
                <a:lnTo>
                  <a:pt x="45260" y="58390"/>
                </a:lnTo>
                <a:lnTo>
                  <a:pt x="45070" y="58820"/>
                </a:lnTo>
                <a:lnTo>
                  <a:pt x="45200" y="59060"/>
                </a:lnTo>
                <a:lnTo>
                  <a:pt x="45360" y="59300"/>
                </a:lnTo>
                <a:lnTo>
                  <a:pt x="45290" y="59460"/>
                </a:lnTo>
                <a:lnTo>
                  <a:pt x="45240" y="59650"/>
                </a:lnTo>
                <a:lnTo>
                  <a:pt x="45360" y="60560"/>
                </a:lnTo>
                <a:lnTo>
                  <a:pt x="45350" y="60770"/>
                </a:lnTo>
                <a:lnTo>
                  <a:pt x="44800" y="60510"/>
                </a:lnTo>
                <a:lnTo>
                  <a:pt x="44750" y="60450"/>
                </a:lnTo>
                <a:lnTo>
                  <a:pt x="44630" y="60260"/>
                </a:lnTo>
                <a:lnTo>
                  <a:pt x="44590" y="60210"/>
                </a:lnTo>
                <a:lnTo>
                  <a:pt x="44520" y="60210"/>
                </a:lnTo>
                <a:lnTo>
                  <a:pt x="44280" y="60260"/>
                </a:lnTo>
                <a:lnTo>
                  <a:pt x="41900" y="59240"/>
                </a:lnTo>
                <a:lnTo>
                  <a:pt x="41460" y="58970"/>
                </a:lnTo>
                <a:lnTo>
                  <a:pt x="41270" y="58940"/>
                </a:lnTo>
                <a:lnTo>
                  <a:pt x="41120" y="58970"/>
                </a:lnTo>
                <a:lnTo>
                  <a:pt x="40820" y="59080"/>
                </a:lnTo>
                <a:lnTo>
                  <a:pt x="40250" y="59120"/>
                </a:lnTo>
                <a:lnTo>
                  <a:pt x="40210" y="59380"/>
                </a:lnTo>
                <a:lnTo>
                  <a:pt x="40250" y="59720"/>
                </a:lnTo>
                <a:lnTo>
                  <a:pt x="40120" y="60000"/>
                </a:lnTo>
                <a:lnTo>
                  <a:pt x="39830" y="59990"/>
                </a:lnTo>
                <a:lnTo>
                  <a:pt x="39520" y="59700"/>
                </a:lnTo>
                <a:lnTo>
                  <a:pt x="39030" y="59060"/>
                </a:lnTo>
                <a:lnTo>
                  <a:pt x="38740" y="58810"/>
                </a:lnTo>
                <a:lnTo>
                  <a:pt x="38480" y="58680"/>
                </a:lnTo>
                <a:lnTo>
                  <a:pt x="38190" y="58640"/>
                </a:lnTo>
                <a:lnTo>
                  <a:pt x="37860" y="58640"/>
                </a:lnTo>
                <a:lnTo>
                  <a:pt x="37940" y="58450"/>
                </a:lnTo>
                <a:lnTo>
                  <a:pt x="37440" y="58450"/>
                </a:lnTo>
                <a:lnTo>
                  <a:pt x="37240" y="58400"/>
                </a:lnTo>
                <a:lnTo>
                  <a:pt x="37020" y="58200"/>
                </a:lnTo>
                <a:lnTo>
                  <a:pt x="37010" y="58120"/>
                </a:lnTo>
                <a:lnTo>
                  <a:pt x="37040" y="57910"/>
                </a:lnTo>
                <a:lnTo>
                  <a:pt x="37030" y="57810"/>
                </a:lnTo>
                <a:lnTo>
                  <a:pt x="36970" y="57750"/>
                </a:lnTo>
                <a:lnTo>
                  <a:pt x="36830" y="57660"/>
                </a:lnTo>
                <a:lnTo>
                  <a:pt x="36780" y="57600"/>
                </a:lnTo>
                <a:lnTo>
                  <a:pt x="36700" y="57490"/>
                </a:lnTo>
                <a:lnTo>
                  <a:pt x="36630" y="57420"/>
                </a:lnTo>
                <a:lnTo>
                  <a:pt x="36570" y="57330"/>
                </a:lnTo>
                <a:lnTo>
                  <a:pt x="36520" y="57170"/>
                </a:lnTo>
                <a:lnTo>
                  <a:pt x="36480" y="56630"/>
                </a:lnTo>
                <a:lnTo>
                  <a:pt x="36300" y="56120"/>
                </a:lnTo>
                <a:lnTo>
                  <a:pt x="36000" y="55850"/>
                </a:lnTo>
                <a:lnTo>
                  <a:pt x="35580" y="56010"/>
                </a:lnTo>
                <a:lnTo>
                  <a:pt x="35260" y="56080"/>
                </a:lnTo>
                <a:lnTo>
                  <a:pt x="34960" y="56510"/>
                </a:lnTo>
                <a:lnTo>
                  <a:pt x="34740" y="56550"/>
                </a:lnTo>
                <a:lnTo>
                  <a:pt x="34440" y="56500"/>
                </a:lnTo>
                <a:lnTo>
                  <a:pt x="34210" y="56530"/>
                </a:lnTo>
                <a:lnTo>
                  <a:pt x="33730" y="56670"/>
                </a:lnTo>
                <a:lnTo>
                  <a:pt x="33600" y="56690"/>
                </a:lnTo>
                <a:lnTo>
                  <a:pt x="33210" y="56640"/>
                </a:lnTo>
                <a:lnTo>
                  <a:pt x="33080" y="56660"/>
                </a:lnTo>
                <a:lnTo>
                  <a:pt x="32990" y="56710"/>
                </a:lnTo>
                <a:lnTo>
                  <a:pt x="32890" y="56750"/>
                </a:lnTo>
                <a:lnTo>
                  <a:pt x="32750" y="56700"/>
                </a:lnTo>
                <a:lnTo>
                  <a:pt x="32730" y="56590"/>
                </a:lnTo>
                <a:lnTo>
                  <a:pt x="32760" y="56430"/>
                </a:lnTo>
                <a:lnTo>
                  <a:pt x="32750" y="56260"/>
                </a:lnTo>
                <a:lnTo>
                  <a:pt x="32460" y="56080"/>
                </a:lnTo>
                <a:lnTo>
                  <a:pt x="32230" y="55810"/>
                </a:lnTo>
                <a:lnTo>
                  <a:pt x="31970" y="55840"/>
                </a:lnTo>
                <a:lnTo>
                  <a:pt x="31700" y="55960"/>
                </a:lnTo>
                <a:lnTo>
                  <a:pt x="31460" y="561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