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Sliven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liv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5950" y="29120"/>
                </a:moveTo>
                <a:lnTo>
                  <a:pt x="66000" y="29510"/>
                </a:lnTo>
                <a:lnTo>
                  <a:pt x="65860" y="29960"/>
                </a:lnTo>
                <a:lnTo>
                  <a:pt x="66070" y="30490"/>
                </a:lnTo>
                <a:lnTo>
                  <a:pt x="66240" y="31000"/>
                </a:lnTo>
                <a:lnTo>
                  <a:pt x="66020" y="31290"/>
                </a:lnTo>
                <a:lnTo>
                  <a:pt x="65960" y="31660"/>
                </a:lnTo>
                <a:lnTo>
                  <a:pt x="66040" y="32150"/>
                </a:lnTo>
                <a:lnTo>
                  <a:pt x="65700" y="32450"/>
                </a:lnTo>
                <a:lnTo>
                  <a:pt x="65250" y="32620"/>
                </a:lnTo>
                <a:lnTo>
                  <a:pt x="64880" y="32950"/>
                </a:lnTo>
                <a:lnTo>
                  <a:pt x="65090" y="33470"/>
                </a:lnTo>
                <a:lnTo>
                  <a:pt x="65550" y="33620"/>
                </a:lnTo>
                <a:lnTo>
                  <a:pt x="65900" y="33850"/>
                </a:lnTo>
                <a:lnTo>
                  <a:pt x="66250" y="34030"/>
                </a:lnTo>
                <a:lnTo>
                  <a:pt x="66750" y="33880"/>
                </a:lnTo>
                <a:lnTo>
                  <a:pt x="67240" y="33630"/>
                </a:lnTo>
                <a:lnTo>
                  <a:pt x="67280" y="34280"/>
                </a:lnTo>
                <a:lnTo>
                  <a:pt x="67130" y="34870"/>
                </a:lnTo>
                <a:lnTo>
                  <a:pt x="66980" y="35090"/>
                </a:lnTo>
                <a:lnTo>
                  <a:pt x="66790" y="35200"/>
                </a:lnTo>
                <a:lnTo>
                  <a:pt x="66400" y="35130"/>
                </a:lnTo>
                <a:lnTo>
                  <a:pt x="66260" y="35320"/>
                </a:lnTo>
                <a:lnTo>
                  <a:pt x="66060" y="35460"/>
                </a:lnTo>
                <a:lnTo>
                  <a:pt x="65830" y="35680"/>
                </a:lnTo>
                <a:lnTo>
                  <a:pt x="65610" y="35970"/>
                </a:lnTo>
                <a:lnTo>
                  <a:pt x="64770" y="36230"/>
                </a:lnTo>
                <a:lnTo>
                  <a:pt x="63930" y="36160"/>
                </a:lnTo>
                <a:lnTo>
                  <a:pt x="63510" y="36260"/>
                </a:lnTo>
                <a:lnTo>
                  <a:pt x="63130" y="36530"/>
                </a:lnTo>
                <a:lnTo>
                  <a:pt x="63280" y="36850"/>
                </a:lnTo>
                <a:lnTo>
                  <a:pt x="63430" y="37110"/>
                </a:lnTo>
                <a:lnTo>
                  <a:pt x="63160" y="37260"/>
                </a:lnTo>
                <a:lnTo>
                  <a:pt x="62910" y="37490"/>
                </a:lnTo>
                <a:lnTo>
                  <a:pt x="62610" y="38270"/>
                </a:lnTo>
                <a:lnTo>
                  <a:pt x="61930" y="38490"/>
                </a:lnTo>
                <a:lnTo>
                  <a:pt x="61200" y="38220"/>
                </a:lnTo>
                <a:lnTo>
                  <a:pt x="60890" y="38410"/>
                </a:lnTo>
                <a:lnTo>
                  <a:pt x="61040" y="39020"/>
                </a:lnTo>
                <a:lnTo>
                  <a:pt x="60610" y="39320"/>
                </a:lnTo>
                <a:lnTo>
                  <a:pt x="60090" y="39360"/>
                </a:lnTo>
                <a:lnTo>
                  <a:pt x="60180" y="40080"/>
                </a:lnTo>
                <a:lnTo>
                  <a:pt x="60640" y="40100"/>
                </a:lnTo>
                <a:lnTo>
                  <a:pt x="60900" y="40300"/>
                </a:lnTo>
                <a:lnTo>
                  <a:pt x="60160" y="42100"/>
                </a:lnTo>
                <a:lnTo>
                  <a:pt x="60260" y="43060"/>
                </a:lnTo>
                <a:lnTo>
                  <a:pt x="60050" y="43780"/>
                </a:lnTo>
                <a:lnTo>
                  <a:pt x="59530" y="44230"/>
                </a:lnTo>
                <a:lnTo>
                  <a:pt x="59180" y="44300"/>
                </a:lnTo>
                <a:lnTo>
                  <a:pt x="58860" y="44160"/>
                </a:lnTo>
                <a:lnTo>
                  <a:pt x="58440" y="44170"/>
                </a:lnTo>
                <a:lnTo>
                  <a:pt x="57990" y="44320"/>
                </a:lnTo>
                <a:lnTo>
                  <a:pt x="57260" y="43440"/>
                </a:lnTo>
                <a:lnTo>
                  <a:pt x="57330" y="42000"/>
                </a:lnTo>
                <a:lnTo>
                  <a:pt x="57040" y="41110"/>
                </a:lnTo>
                <a:lnTo>
                  <a:pt x="56370" y="40170"/>
                </a:lnTo>
                <a:lnTo>
                  <a:pt x="56170" y="39730"/>
                </a:lnTo>
                <a:lnTo>
                  <a:pt x="56190" y="39230"/>
                </a:lnTo>
                <a:lnTo>
                  <a:pt x="55790" y="38480"/>
                </a:lnTo>
                <a:lnTo>
                  <a:pt x="55960" y="38090"/>
                </a:lnTo>
                <a:lnTo>
                  <a:pt x="55920" y="37620"/>
                </a:lnTo>
                <a:lnTo>
                  <a:pt x="55670" y="37150"/>
                </a:lnTo>
                <a:lnTo>
                  <a:pt x="55340" y="37020"/>
                </a:lnTo>
                <a:lnTo>
                  <a:pt x="55180" y="36730"/>
                </a:lnTo>
                <a:lnTo>
                  <a:pt x="55940" y="36150"/>
                </a:lnTo>
                <a:lnTo>
                  <a:pt x="55870" y="35440"/>
                </a:lnTo>
                <a:lnTo>
                  <a:pt x="55470" y="34650"/>
                </a:lnTo>
                <a:lnTo>
                  <a:pt x="55050" y="33250"/>
                </a:lnTo>
                <a:lnTo>
                  <a:pt x="54890" y="31910"/>
                </a:lnTo>
                <a:lnTo>
                  <a:pt x="55550" y="31890"/>
                </a:lnTo>
                <a:lnTo>
                  <a:pt x="56210" y="31750"/>
                </a:lnTo>
                <a:lnTo>
                  <a:pt x="57160" y="31880"/>
                </a:lnTo>
                <a:lnTo>
                  <a:pt x="57490" y="31640"/>
                </a:lnTo>
                <a:lnTo>
                  <a:pt x="57790" y="31300"/>
                </a:lnTo>
                <a:lnTo>
                  <a:pt x="58120" y="31230"/>
                </a:lnTo>
                <a:lnTo>
                  <a:pt x="58460" y="31230"/>
                </a:lnTo>
                <a:lnTo>
                  <a:pt x="58640" y="30790"/>
                </a:lnTo>
                <a:lnTo>
                  <a:pt x="58610" y="30220"/>
                </a:lnTo>
                <a:lnTo>
                  <a:pt x="58830" y="29870"/>
                </a:lnTo>
                <a:lnTo>
                  <a:pt x="59180" y="29760"/>
                </a:lnTo>
                <a:lnTo>
                  <a:pt x="59810" y="29390"/>
                </a:lnTo>
                <a:lnTo>
                  <a:pt x="60130" y="28620"/>
                </a:lnTo>
                <a:lnTo>
                  <a:pt x="60520" y="28550"/>
                </a:lnTo>
                <a:lnTo>
                  <a:pt x="60890" y="28420"/>
                </a:lnTo>
                <a:lnTo>
                  <a:pt x="61080" y="28140"/>
                </a:lnTo>
                <a:lnTo>
                  <a:pt x="61290" y="27890"/>
                </a:lnTo>
                <a:lnTo>
                  <a:pt x="61530" y="27780"/>
                </a:lnTo>
                <a:lnTo>
                  <a:pt x="61630" y="27510"/>
                </a:lnTo>
                <a:lnTo>
                  <a:pt x="61640" y="27200"/>
                </a:lnTo>
                <a:lnTo>
                  <a:pt x="61630" y="26920"/>
                </a:lnTo>
                <a:lnTo>
                  <a:pt x="61870" y="26970"/>
                </a:lnTo>
                <a:lnTo>
                  <a:pt x="62120" y="26960"/>
                </a:lnTo>
                <a:lnTo>
                  <a:pt x="62510" y="26780"/>
                </a:lnTo>
                <a:lnTo>
                  <a:pt x="62880" y="26950"/>
                </a:lnTo>
                <a:lnTo>
                  <a:pt x="62810" y="27190"/>
                </a:lnTo>
                <a:lnTo>
                  <a:pt x="62910" y="27410"/>
                </a:lnTo>
                <a:lnTo>
                  <a:pt x="63060" y="27300"/>
                </a:lnTo>
                <a:lnTo>
                  <a:pt x="63170" y="27110"/>
                </a:lnTo>
                <a:lnTo>
                  <a:pt x="63720" y="27480"/>
                </a:lnTo>
                <a:lnTo>
                  <a:pt x="64090" y="27500"/>
                </a:lnTo>
                <a:lnTo>
                  <a:pt x="64450" y="27420"/>
                </a:lnTo>
                <a:lnTo>
                  <a:pt x="64770" y="27210"/>
                </a:lnTo>
                <a:lnTo>
                  <a:pt x="65090" y="27340"/>
                </a:lnTo>
                <a:lnTo>
                  <a:pt x="65520" y="27640"/>
                </a:lnTo>
                <a:lnTo>
                  <a:pt x="65980" y="27870"/>
                </a:lnTo>
                <a:lnTo>
                  <a:pt x="65660" y="28450"/>
                </a:lnTo>
                <a:lnTo>
                  <a:pt x="65950" y="2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