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Silistra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Silistr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82080" y="7840"/>
                </a:moveTo>
                <a:lnTo>
                  <a:pt x="82070" y="7840"/>
                </a:lnTo>
                <a:lnTo>
                  <a:pt x="81680" y="7820"/>
                </a:lnTo>
                <a:lnTo>
                  <a:pt x="81410" y="8060"/>
                </a:lnTo>
                <a:lnTo>
                  <a:pt x="81480" y="8500"/>
                </a:lnTo>
                <a:lnTo>
                  <a:pt x="81210" y="8810"/>
                </a:lnTo>
                <a:lnTo>
                  <a:pt x="80950" y="8820"/>
                </a:lnTo>
                <a:lnTo>
                  <a:pt x="81030" y="9050"/>
                </a:lnTo>
                <a:lnTo>
                  <a:pt x="80990" y="9440"/>
                </a:lnTo>
                <a:lnTo>
                  <a:pt x="80560" y="9520"/>
                </a:lnTo>
                <a:lnTo>
                  <a:pt x="80240" y="9230"/>
                </a:lnTo>
                <a:lnTo>
                  <a:pt x="79870" y="9330"/>
                </a:lnTo>
                <a:lnTo>
                  <a:pt x="79700" y="9940"/>
                </a:lnTo>
                <a:lnTo>
                  <a:pt x="79740" y="10560"/>
                </a:lnTo>
                <a:lnTo>
                  <a:pt x="79150" y="10990"/>
                </a:lnTo>
                <a:lnTo>
                  <a:pt x="78410" y="10720"/>
                </a:lnTo>
                <a:lnTo>
                  <a:pt x="77960" y="10810"/>
                </a:lnTo>
                <a:lnTo>
                  <a:pt x="77590" y="11110"/>
                </a:lnTo>
                <a:lnTo>
                  <a:pt x="77770" y="12090"/>
                </a:lnTo>
                <a:lnTo>
                  <a:pt x="77130" y="12110"/>
                </a:lnTo>
                <a:lnTo>
                  <a:pt x="76470" y="11560"/>
                </a:lnTo>
                <a:lnTo>
                  <a:pt x="76180" y="11720"/>
                </a:lnTo>
                <a:lnTo>
                  <a:pt x="76000" y="12120"/>
                </a:lnTo>
                <a:lnTo>
                  <a:pt x="75290" y="12760"/>
                </a:lnTo>
                <a:lnTo>
                  <a:pt x="75260" y="13660"/>
                </a:lnTo>
                <a:lnTo>
                  <a:pt x="75610" y="14210"/>
                </a:lnTo>
                <a:lnTo>
                  <a:pt x="75350" y="14310"/>
                </a:lnTo>
                <a:lnTo>
                  <a:pt x="75070" y="14250"/>
                </a:lnTo>
                <a:lnTo>
                  <a:pt x="74110" y="14220"/>
                </a:lnTo>
                <a:lnTo>
                  <a:pt x="73530" y="13560"/>
                </a:lnTo>
                <a:lnTo>
                  <a:pt x="72950" y="13190"/>
                </a:lnTo>
                <a:lnTo>
                  <a:pt x="72170" y="13630"/>
                </a:lnTo>
                <a:lnTo>
                  <a:pt x="71750" y="13280"/>
                </a:lnTo>
                <a:lnTo>
                  <a:pt x="71400" y="12760"/>
                </a:lnTo>
                <a:lnTo>
                  <a:pt x="71160" y="12620"/>
                </a:lnTo>
                <a:lnTo>
                  <a:pt x="70900" y="12790"/>
                </a:lnTo>
                <a:lnTo>
                  <a:pt x="70760" y="12560"/>
                </a:lnTo>
                <a:lnTo>
                  <a:pt x="70750" y="12100"/>
                </a:lnTo>
                <a:lnTo>
                  <a:pt x="70540" y="11910"/>
                </a:lnTo>
                <a:lnTo>
                  <a:pt x="70390" y="11690"/>
                </a:lnTo>
                <a:lnTo>
                  <a:pt x="70130" y="11490"/>
                </a:lnTo>
                <a:lnTo>
                  <a:pt x="69890" y="11120"/>
                </a:lnTo>
                <a:lnTo>
                  <a:pt x="69800" y="10730"/>
                </a:lnTo>
                <a:lnTo>
                  <a:pt x="69580" y="10760"/>
                </a:lnTo>
                <a:lnTo>
                  <a:pt x="69370" y="11080"/>
                </a:lnTo>
                <a:lnTo>
                  <a:pt x="69120" y="11180"/>
                </a:lnTo>
                <a:lnTo>
                  <a:pt x="68900" y="11220"/>
                </a:lnTo>
                <a:lnTo>
                  <a:pt x="68780" y="11470"/>
                </a:lnTo>
                <a:lnTo>
                  <a:pt x="68580" y="11090"/>
                </a:lnTo>
                <a:lnTo>
                  <a:pt x="68320" y="10710"/>
                </a:lnTo>
                <a:lnTo>
                  <a:pt x="67830" y="10650"/>
                </a:lnTo>
                <a:lnTo>
                  <a:pt x="66600" y="10210"/>
                </a:lnTo>
                <a:lnTo>
                  <a:pt x="66260" y="9560"/>
                </a:lnTo>
                <a:lnTo>
                  <a:pt x="66150" y="9210"/>
                </a:lnTo>
                <a:lnTo>
                  <a:pt x="65890" y="8850"/>
                </a:lnTo>
                <a:lnTo>
                  <a:pt x="65560" y="8690"/>
                </a:lnTo>
                <a:lnTo>
                  <a:pt x="65190" y="8970"/>
                </a:lnTo>
                <a:lnTo>
                  <a:pt x="64780" y="9090"/>
                </a:lnTo>
                <a:lnTo>
                  <a:pt x="64390" y="8650"/>
                </a:lnTo>
                <a:lnTo>
                  <a:pt x="63900" y="8520"/>
                </a:lnTo>
                <a:lnTo>
                  <a:pt x="63390" y="8600"/>
                </a:lnTo>
                <a:lnTo>
                  <a:pt x="63200" y="7800"/>
                </a:lnTo>
                <a:lnTo>
                  <a:pt x="63100" y="7190"/>
                </a:lnTo>
                <a:lnTo>
                  <a:pt x="62720" y="7130"/>
                </a:lnTo>
                <a:lnTo>
                  <a:pt x="62500" y="6660"/>
                </a:lnTo>
                <a:lnTo>
                  <a:pt x="62460" y="6470"/>
                </a:lnTo>
                <a:lnTo>
                  <a:pt x="63680" y="6290"/>
                </a:lnTo>
                <a:lnTo>
                  <a:pt x="66560" y="5860"/>
                </a:lnTo>
                <a:lnTo>
                  <a:pt x="67050" y="5690"/>
                </a:lnTo>
                <a:lnTo>
                  <a:pt x="67340" y="5660"/>
                </a:lnTo>
                <a:lnTo>
                  <a:pt x="67480" y="5620"/>
                </a:lnTo>
                <a:lnTo>
                  <a:pt x="67760" y="5440"/>
                </a:lnTo>
                <a:lnTo>
                  <a:pt x="67930" y="5390"/>
                </a:lnTo>
                <a:lnTo>
                  <a:pt x="68580" y="5390"/>
                </a:lnTo>
                <a:lnTo>
                  <a:pt x="69100" y="5240"/>
                </a:lnTo>
                <a:lnTo>
                  <a:pt x="70480" y="4410"/>
                </a:lnTo>
                <a:lnTo>
                  <a:pt x="72180" y="4240"/>
                </a:lnTo>
                <a:lnTo>
                  <a:pt x="72560" y="4000"/>
                </a:lnTo>
                <a:lnTo>
                  <a:pt x="73620" y="4660"/>
                </a:lnTo>
                <a:lnTo>
                  <a:pt x="75150" y="4970"/>
                </a:lnTo>
                <a:lnTo>
                  <a:pt x="75460" y="5140"/>
                </a:lnTo>
                <a:lnTo>
                  <a:pt x="75810" y="5110"/>
                </a:lnTo>
                <a:lnTo>
                  <a:pt x="75830" y="5120"/>
                </a:lnTo>
                <a:lnTo>
                  <a:pt x="76070" y="5310"/>
                </a:lnTo>
                <a:lnTo>
                  <a:pt x="76000" y="5770"/>
                </a:lnTo>
                <a:lnTo>
                  <a:pt x="76310" y="6120"/>
                </a:lnTo>
                <a:lnTo>
                  <a:pt x="77130" y="6510"/>
                </a:lnTo>
                <a:lnTo>
                  <a:pt x="77300" y="6660"/>
                </a:lnTo>
                <a:lnTo>
                  <a:pt x="77580" y="7160"/>
                </a:lnTo>
                <a:lnTo>
                  <a:pt x="77740" y="7270"/>
                </a:lnTo>
                <a:lnTo>
                  <a:pt x="80510" y="7250"/>
                </a:lnTo>
                <a:lnTo>
                  <a:pt x="81360" y="6980"/>
                </a:lnTo>
                <a:lnTo>
                  <a:pt x="81700" y="7100"/>
                </a:lnTo>
                <a:lnTo>
                  <a:pt x="81980" y="7710"/>
                </a:lnTo>
                <a:lnTo>
                  <a:pt x="82080" y="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