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Shumen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Shumen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73890" y="28530"/>
                </a:moveTo>
                <a:lnTo>
                  <a:pt x="73210" y="28830"/>
                </a:lnTo>
                <a:lnTo>
                  <a:pt x="72510" y="29020"/>
                </a:lnTo>
                <a:lnTo>
                  <a:pt x="71890" y="28790"/>
                </a:lnTo>
                <a:lnTo>
                  <a:pt x="71320" y="28820"/>
                </a:lnTo>
                <a:lnTo>
                  <a:pt x="70840" y="28920"/>
                </a:lnTo>
                <a:lnTo>
                  <a:pt x="70380" y="28610"/>
                </a:lnTo>
                <a:lnTo>
                  <a:pt x="69560" y="28680"/>
                </a:lnTo>
                <a:lnTo>
                  <a:pt x="69270" y="28660"/>
                </a:lnTo>
                <a:lnTo>
                  <a:pt x="69020" y="28820"/>
                </a:lnTo>
                <a:lnTo>
                  <a:pt x="68710" y="29420"/>
                </a:lnTo>
                <a:lnTo>
                  <a:pt x="68220" y="29700"/>
                </a:lnTo>
                <a:lnTo>
                  <a:pt x="67650" y="29810"/>
                </a:lnTo>
                <a:lnTo>
                  <a:pt x="67150" y="29590"/>
                </a:lnTo>
                <a:lnTo>
                  <a:pt x="67160" y="29150"/>
                </a:lnTo>
                <a:lnTo>
                  <a:pt x="67010" y="28850"/>
                </a:lnTo>
                <a:lnTo>
                  <a:pt x="65950" y="29120"/>
                </a:lnTo>
                <a:lnTo>
                  <a:pt x="65660" y="28450"/>
                </a:lnTo>
                <a:lnTo>
                  <a:pt x="65980" y="27870"/>
                </a:lnTo>
                <a:lnTo>
                  <a:pt x="66220" y="27770"/>
                </a:lnTo>
                <a:lnTo>
                  <a:pt x="66430" y="27560"/>
                </a:lnTo>
                <a:lnTo>
                  <a:pt x="66790" y="27480"/>
                </a:lnTo>
                <a:lnTo>
                  <a:pt x="66760" y="27140"/>
                </a:lnTo>
                <a:lnTo>
                  <a:pt x="66560" y="26860"/>
                </a:lnTo>
                <a:lnTo>
                  <a:pt x="66750" y="26670"/>
                </a:lnTo>
                <a:lnTo>
                  <a:pt x="67010" y="26630"/>
                </a:lnTo>
                <a:lnTo>
                  <a:pt x="67130" y="26290"/>
                </a:lnTo>
                <a:lnTo>
                  <a:pt x="67170" y="26000"/>
                </a:lnTo>
                <a:lnTo>
                  <a:pt x="67480" y="25920"/>
                </a:lnTo>
                <a:lnTo>
                  <a:pt x="67600" y="25640"/>
                </a:lnTo>
                <a:lnTo>
                  <a:pt x="67330" y="25470"/>
                </a:lnTo>
                <a:lnTo>
                  <a:pt x="67180" y="25190"/>
                </a:lnTo>
                <a:lnTo>
                  <a:pt x="67480" y="24690"/>
                </a:lnTo>
                <a:lnTo>
                  <a:pt x="67950" y="24520"/>
                </a:lnTo>
                <a:lnTo>
                  <a:pt x="68150" y="24130"/>
                </a:lnTo>
                <a:lnTo>
                  <a:pt x="68320" y="23620"/>
                </a:lnTo>
                <a:lnTo>
                  <a:pt x="68530" y="23440"/>
                </a:lnTo>
                <a:lnTo>
                  <a:pt x="68740" y="23440"/>
                </a:lnTo>
                <a:lnTo>
                  <a:pt x="68760" y="22590"/>
                </a:lnTo>
                <a:lnTo>
                  <a:pt x="68290" y="21680"/>
                </a:lnTo>
                <a:lnTo>
                  <a:pt x="68370" y="21220"/>
                </a:lnTo>
                <a:lnTo>
                  <a:pt x="68510" y="20760"/>
                </a:lnTo>
                <a:lnTo>
                  <a:pt x="68710" y="20460"/>
                </a:lnTo>
                <a:lnTo>
                  <a:pt x="68990" y="20270"/>
                </a:lnTo>
                <a:lnTo>
                  <a:pt x="68860" y="19570"/>
                </a:lnTo>
                <a:lnTo>
                  <a:pt x="68140" y="19420"/>
                </a:lnTo>
                <a:lnTo>
                  <a:pt x="68270" y="18850"/>
                </a:lnTo>
                <a:lnTo>
                  <a:pt x="68070" y="18440"/>
                </a:lnTo>
                <a:lnTo>
                  <a:pt x="68140" y="17940"/>
                </a:lnTo>
                <a:lnTo>
                  <a:pt x="68640" y="17600"/>
                </a:lnTo>
                <a:lnTo>
                  <a:pt x="69190" y="17420"/>
                </a:lnTo>
                <a:lnTo>
                  <a:pt x="69390" y="17040"/>
                </a:lnTo>
                <a:lnTo>
                  <a:pt x="69150" y="16640"/>
                </a:lnTo>
                <a:lnTo>
                  <a:pt x="69520" y="16360"/>
                </a:lnTo>
                <a:lnTo>
                  <a:pt x="69950" y="15970"/>
                </a:lnTo>
                <a:lnTo>
                  <a:pt x="70320" y="15560"/>
                </a:lnTo>
                <a:lnTo>
                  <a:pt x="70480" y="15480"/>
                </a:lnTo>
                <a:lnTo>
                  <a:pt x="70640" y="15470"/>
                </a:lnTo>
                <a:lnTo>
                  <a:pt x="70810" y="15740"/>
                </a:lnTo>
                <a:lnTo>
                  <a:pt x="71030" y="15880"/>
                </a:lnTo>
                <a:lnTo>
                  <a:pt x="71990" y="14590"/>
                </a:lnTo>
                <a:lnTo>
                  <a:pt x="72350" y="14280"/>
                </a:lnTo>
                <a:lnTo>
                  <a:pt x="72170" y="13630"/>
                </a:lnTo>
                <a:lnTo>
                  <a:pt x="72950" y="13190"/>
                </a:lnTo>
                <a:lnTo>
                  <a:pt x="73530" y="13560"/>
                </a:lnTo>
                <a:lnTo>
                  <a:pt x="74110" y="14220"/>
                </a:lnTo>
                <a:lnTo>
                  <a:pt x="75070" y="14250"/>
                </a:lnTo>
                <a:lnTo>
                  <a:pt x="75880" y="14920"/>
                </a:lnTo>
                <a:lnTo>
                  <a:pt x="76180" y="15530"/>
                </a:lnTo>
                <a:lnTo>
                  <a:pt x="76610" y="15730"/>
                </a:lnTo>
                <a:lnTo>
                  <a:pt x="77180" y="15550"/>
                </a:lnTo>
                <a:lnTo>
                  <a:pt x="77760" y="15440"/>
                </a:lnTo>
                <a:lnTo>
                  <a:pt x="78100" y="15660"/>
                </a:lnTo>
                <a:lnTo>
                  <a:pt x="78250" y="16210"/>
                </a:lnTo>
                <a:lnTo>
                  <a:pt x="77080" y="16540"/>
                </a:lnTo>
                <a:lnTo>
                  <a:pt x="76300" y="17230"/>
                </a:lnTo>
                <a:lnTo>
                  <a:pt x="77010" y="17470"/>
                </a:lnTo>
                <a:lnTo>
                  <a:pt x="76850" y="17920"/>
                </a:lnTo>
                <a:lnTo>
                  <a:pt x="76680" y="18160"/>
                </a:lnTo>
                <a:lnTo>
                  <a:pt x="76850" y="18320"/>
                </a:lnTo>
                <a:lnTo>
                  <a:pt x="77030" y="18590"/>
                </a:lnTo>
                <a:lnTo>
                  <a:pt x="76520" y="19350"/>
                </a:lnTo>
                <a:lnTo>
                  <a:pt x="76230" y="19680"/>
                </a:lnTo>
                <a:lnTo>
                  <a:pt x="76090" y="20060"/>
                </a:lnTo>
                <a:lnTo>
                  <a:pt x="76110" y="20560"/>
                </a:lnTo>
                <a:lnTo>
                  <a:pt x="76360" y="20910"/>
                </a:lnTo>
                <a:lnTo>
                  <a:pt x="76560" y="21250"/>
                </a:lnTo>
                <a:lnTo>
                  <a:pt x="76200" y="21540"/>
                </a:lnTo>
                <a:lnTo>
                  <a:pt x="75800" y="21690"/>
                </a:lnTo>
                <a:lnTo>
                  <a:pt x="75800" y="22190"/>
                </a:lnTo>
                <a:lnTo>
                  <a:pt x="75770" y="22580"/>
                </a:lnTo>
                <a:lnTo>
                  <a:pt x="75280" y="22700"/>
                </a:lnTo>
                <a:lnTo>
                  <a:pt x="74770" y="22750"/>
                </a:lnTo>
                <a:lnTo>
                  <a:pt x="74440" y="23000"/>
                </a:lnTo>
                <a:lnTo>
                  <a:pt x="74390" y="23490"/>
                </a:lnTo>
                <a:lnTo>
                  <a:pt x="74770" y="23870"/>
                </a:lnTo>
                <a:lnTo>
                  <a:pt x="75250" y="24060"/>
                </a:lnTo>
                <a:lnTo>
                  <a:pt x="75240" y="24530"/>
                </a:lnTo>
                <a:lnTo>
                  <a:pt x="74770" y="24790"/>
                </a:lnTo>
                <a:lnTo>
                  <a:pt x="74530" y="25220"/>
                </a:lnTo>
                <a:lnTo>
                  <a:pt x="74860" y="25620"/>
                </a:lnTo>
                <a:lnTo>
                  <a:pt x="74460" y="25950"/>
                </a:lnTo>
                <a:lnTo>
                  <a:pt x="75120" y="26180"/>
                </a:lnTo>
                <a:lnTo>
                  <a:pt x="75200" y="26660"/>
                </a:lnTo>
                <a:lnTo>
                  <a:pt x="74510" y="26840"/>
                </a:lnTo>
                <a:lnTo>
                  <a:pt x="73640" y="27320"/>
                </a:lnTo>
                <a:lnTo>
                  <a:pt x="73300" y="27590"/>
                </a:lnTo>
                <a:lnTo>
                  <a:pt x="73520" y="28080"/>
                </a:lnTo>
                <a:lnTo>
                  <a:pt x="73890" y="2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