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Ruse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2460" y="6470"/>
                </a:moveTo>
                <a:lnTo>
                  <a:pt x="62500" y="6660"/>
                </a:lnTo>
                <a:lnTo>
                  <a:pt x="62720" y="7130"/>
                </a:lnTo>
                <a:lnTo>
                  <a:pt x="63100" y="7190"/>
                </a:lnTo>
                <a:lnTo>
                  <a:pt x="63200" y="7800"/>
                </a:lnTo>
                <a:lnTo>
                  <a:pt x="63390" y="8600"/>
                </a:lnTo>
                <a:lnTo>
                  <a:pt x="62310" y="9800"/>
                </a:lnTo>
                <a:lnTo>
                  <a:pt x="61990" y="10550"/>
                </a:lnTo>
                <a:lnTo>
                  <a:pt x="61330" y="10960"/>
                </a:lnTo>
                <a:lnTo>
                  <a:pt x="61290" y="11770"/>
                </a:lnTo>
                <a:lnTo>
                  <a:pt x="62040" y="12130"/>
                </a:lnTo>
                <a:lnTo>
                  <a:pt x="62480" y="12160"/>
                </a:lnTo>
                <a:lnTo>
                  <a:pt x="62830" y="12360"/>
                </a:lnTo>
                <a:lnTo>
                  <a:pt x="62570" y="12720"/>
                </a:lnTo>
                <a:lnTo>
                  <a:pt x="62610" y="13530"/>
                </a:lnTo>
                <a:lnTo>
                  <a:pt x="62320" y="13690"/>
                </a:lnTo>
                <a:lnTo>
                  <a:pt x="62120" y="14140"/>
                </a:lnTo>
                <a:lnTo>
                  <a:pt x="61930" y="14460"/>
                </a:lnTo>
                <a:lnTo>
                  <a:pt x="61170" y="14350"/>
                </a:lnTo>
                <a:lnTo>
                  <a:pt x="60630" y="14760"/>
                </a:lnTo>
                <a:lnTo>
                  <a:pt x="60440" y="14560"/>
                </a:lnTo>
                <a:lnTo>
                  <a:pt x="60250" y="14390"/>
                </a:lnTo>
                <a:lnTo>
                  <a:pt x="60090" y="14760"/>
                </a:lnTo>
                <a:lnTo>
                  <a:pt x="60120" y="15210"/>
                </a:lnTo>
                <a:lnTo>
                  <a:pt x="60060" y="15320"/>
                </a:lnTo>
                <a:lnTo>
                  <a:pt x="59980" y="15400"/>
                </a:lnTo>
                <a:lnTo>
                  <a:pt x="60010" y="15540"/>
                </a:lnTo>
                <a:lnTo>
                  <a:pt x="60040" y="15690"/>
                </a:lnTo>
                <a:lnTo>
                  <a:pt x="59990" y="16390"/>
                </a:lnTo>
                <a:lnTo>
                  <a:pt x="60310" y="16910"/>
                </a:lnTo>
                <a:lnTo>
                  <a:pt x="60020" y="17080"/>
                </a:lnTo>
                <a:lnTo>
                  <a:pt x="59660" y="17020"/>
                </a:lnTo>
                <a:lnTo>
                  <a:pt x="59330" y="17080"/>
                </a:lnTo>
                <a:lnTo>
                  <a:pt x="59000" y="17010"/>
                </a:lnTo>
                <a:lnTo>
                  <a:pt x="58660" y="17280"/>
                </a:lnTo>
                <a:lnTo>
                  <a:pt x="58210" y="17490"/>
                </a:lnTo>
                <a:lnTo>
                  <a:pt x="58130" y="18130"/>
                </a:lnTo>
                <a:lnTo>
                  <a:pt x="57920" y="18570"/>
                </a:lnTo>
                <a:lnTo>
                  <a:pt x="57590" y="18920"/>
                </a:lnTo>
                <a:lnTo>
                  <a:pt x="57210" y="19200"/>
                </a:lnTo>
                <a:lnTo>
                  <a:pt x="56850" y="19300"/>
                </a:lnTo>
                <a:lnTo>
                  <a:pt x="56940" y="19750"/>
                </a:lnTo>
                <a:lnTo>
                  <a:pt x="57190" y="20160"/>
                </a:lnTo>
                <a:lnTo>
                  <a:pt x="57580" y="20210"/>
                </a:lnTo>
                <a:lnTo>
                  <a:pt x="57910" y="20370"/>
                </a:lnTo>
                <a:lnTo>
                  <a:pt x="57960" y="20800"/>
                </a:lnTo>
                <a:lnTo>
                  <a:pt x="57930" y="21260"/>
                </a:lnTo>
                <a:lnTo>
                  <a:pt x="57410" y="21220"/>
                </a:lnTo>
                <a:lnTo>
                  <a:pt x="56900" y="21030"/>
                </a:lnTo>
                <a:lnTo>
                  <a:pt x="56770" y="20560"/>
                </a:lnTo>
                <a:lnTo>
                  <a:pt x="56700" y="20130"/>
                </a:lnTo>
                <a:lnTo>
                  <a:pt x="56280" y="20120"/>
                </a:lnTo>
                <a:lnTo>
                  <a:pt x="55870" y="20330"/>
                </a:lnTo>
                <a:lnTo>
                  <a:pt x="55490" y="20350"/>
                </a:lnTo>
                <a:lnTo>
                  <a:pt x="55110" y="20260"/>
                </a:lnTo>
                <a:lnTo>
                  <a:pt x="54610" y="20210"/>
                </a:lnTo>
                <a:lnTo>
                  <a:pt x="54120" y="20070"/>
                </a:lnTo>
                <a:lnTo>
                  <a:pt x="53830" y="19800"/>
                </a:lnTo>
                <a:lnTo>
                  <a:pt x="53610" y="19560"/>
                </a:lnTo>
                <a:lnTo>
                  <a:pt x="53390" y="19560"/>
                </a:lnTo>
                <a:lnTo>
                  <a:pt x="53280" y="19330"/>
                </a:lnTo>
                <a:lnTo>
                  <a:pt x="52930" y="19330"/>
                </a:lnTo>
                <a:lnTo>
                  <a:pt x="52740" y="19700"/>
                </a:lnTo>
                <a:lnTo>
                  <a:pt x="51910" y="19380"/>
                </a:lnTo>
                <a:lnTo>
                  <a:pt x="51100" y="18570"/>
                </a:lnTo>
                <a:lnTo>
                  <a:pt x="51200" y="18030"/>
                </a:lnTo>
                <a:lnTo>
                  <a:pt x="51340" y="17470"/>
                </a:lnTo>
                <a:lnTo>
                  <a:pt x="51130" y="17340"/>
                </a:lnTo>
                <a:lnTo>
                  <a:pt x="50930" y="17560"/>
                </a:lnTo>
                <a:lnTo>
                  <a:pt x="50710" y="17530"/>
                </a:lnTo>
                <a:lnTo>
                  <a:pt x="50680" y="17280"/>
                </a:lnTo>
                <a:lnTo>
                  <a:pt x="49940" y="16710"/>
                </a:lnTo>
                <a:lnTo>
                  <a:pt x="49860" y="16280"/>
                </a:lnTo>
                <a:lnTo>
                  <a:pt x="50180" y="16030"/>
                </a:lnTo>
                <a:lnTo>
                  <a:pt x="50490" y="15340"/>
                </a:lnTo>
                <a:lnTo>
                  <a:pt x="50230" y="14460"/>
                </a:lnTo>
                <a:lnTo>
                  <a:pt x="50120" y="14230"/>
                </a:lnTo>
                <a:lnTo>
                  <a:pt x="50210" y="14210"/>
                </a:lnTo>
                <a:lnTo>
                  <a:pt x="50860" y="14250"/>
                </a:lnTo>
                <a:lnTo>
                  <a:pt x="51200" y="14220"/>
                </a:lnTo>
                <a:lnTo>
                  <a:pt x="51460" y="14080"/>
                </a:lnTo>
                <a:lnTo>
                  <a:pt x="51740" y="14010"/>
                </a:lnTo>
                <a:lnTo>
                  <a:pt x="52070" y="13870"/>
                </a:lnTo>
                <a:lnTo>
                  <a:pt x="52380" y="13680"/>
                </a:lnTo>
                <a:lnTo>
                  <a:pt x="52600" y="13460"/>
                </a:lnTo>
                <a:lnTo>
                  <a:pt x="52860" y="13270"/>
                </a:lnTo>
                <a:lnTo>
                  <a:pt x="53760" y="13240"/>
                </a:lnTo>
                <a:lnTo>
                  <a:pt x="53850" y="13240"/>
                </a:lnTo>
                <a:lnTo>
                  <a:pt x="54460" y="12980"/>
                </a:lnTo>
                <a:lnTo>
                  <a:pt x="54800" y="12420"/>
                </a:lnTo>
                <a:lnTo>
                  <a:pt x="54820" y="12340"/>
                </a:lnTo>
                <a:lnTo>
                  <a:pt x="55300" y="11840"/>
                </a:lnTo>
                <a:lnTo>
                  <a:pt x="55740" y="11590"/>
                </a:lnTo>
                <a:lnTo>
                  <a:pt x="56420" y="10720"/>
                </a:lnTo>
                <a:lnTo>
                  <a:pt x="56540" y="10430"/>
                </a:lnTo>
                <a:lnTo>
                  <a:pt x="56680" y="10200"/>
                </a:lnTo>
                <a:lnTo>
                  <a:pt x="58430" y="8900"/>
                </a:lnTo>
                <a:lnTo>
                  <a:pt x="58530" y="8590"/>
                </a:lnTo>
                <a:lnTo>
                  <a:pt x="58790" y="8200"/>
                </a:lnTo>
                <a:lnTo>
                  <a:pt x="59320" y="7600"/>
                </a:lnTo>
                <a:lnTo>
                  <a:pt x="59830" y="7330"/>
                </a:lnTo>
                <a:lnTo>
                  <a:pt x="61000" y="7020"/>
                </a:lnTo>
                <a:lnTo>
                  <a:pt x="62150" y="6520"/>
                </a:lnTo>
                <a:lnTo>
                  <a:pt x="62460" y="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