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Razgrad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Bulgaria • State Map | Fully Editable Vector Shape</a:t>
            </a:r>
          </a:p>
        </p:txBody>
      </p:sp>
      <p:sp>
        <p:nvSpPr>
          <p:cNvPr id="101" name="Razgrad"/>
          <p:cNvSpPr/>
          <p:nvPr/>
        </p:nvSpPr>
        <p:spPr>
          <a:xfrm>
            <a:off x="2303405" y="1325880"/>
            <a:ext cx="7584884" cy="4937760"/>
          </a:xfrm>
          <a:custGeom>
            <a:avLst/>
            <a:gdLst/>
            <a:ahLst/>
            <a:cxnLst/>
            <a:rect l="0" t="0" r="100000" b="65100"/>
            <a:pathLst>
              <a:path w="100000" h="65100">
                <a:moveTo>
                  <a:pt x="63390" y="8600"/>
                </a:moveTo>
                <a:lnTo>
                  <a:pt x="63900" y="8520"/>
                </a:lnTo>
                <a:lnTo>
                  <a:pt x="64390" y="8650"/>
                </a:lnTo>
                <a:lnTo>
                  <a:pt x="64780" y="9090"/>
                </a:lnTo>
                <a:lnTo>
                  <a:pt x="65190" y="8970"/>
                </a:lnTo>
                <a:lnTo>
                  <a:pt x="65560" y="8690"/>
                </a:lnTo>
                <a:lnTo>
                  <a:pt x="65890" y="8850"/>
                </a:lnTo>
                <a:lnTo>
                  <a:pt x="66150" y="9210"/>
                </a:lnTo>
                <a:lnTo>
                  <a:pt x="66260" y="9560"/>
                </a:lnTo>
                <a:lnTo>
                  <a:pt x="66600" y="10210"/>
                </a:lnTo>
                <a:lnTo>
                  <a:pt x="67830" y="10650"/>
                </a:lnTo>
                <a:lnTo>
                  <a:pt x="68320" y="10710"/>
                </a:lnTo>
                <a:lnTo>
                  <a:pt x="68580" y="11090"/>
                </a:lnTo>
                <a:lnTo>
                  <a:pt x="68780" y="11470"/>
                </a:lnTo>
                <a:lnTo>
                  <a:pt x="68900" y="11220"/>
                </a:lnTo>
                <a:lnTo>
                  <a:pt x="69120" y="11180"/>
                </a:lnTo>
                <a:lnTo>
                  <a:pt x="69370" y="11080"/>
                </a:lnTo>
                <a:lnTo>
                  <a:pt x="69580" y="10760"/>
                </a:lnTo>
                <a:lnTo>
                  <a:pt x="69800" y="10730"/>
                </a:lnTo>
                <a:lnTo>
                  <a:pt x="69890" y="11120"/>
                </a:lnTo>
                <a:lnTo>
                  <a:pt x="70130" y="11490"/>
                </a:lnTo>
                <a:lnTo>
                  <a:pt x="70390" y="11690"/>
                </a:lnTo>
                <a:lnTo>
                  <a:pt x="70540" y="11910"/>
                </a:lnTo>
                <a:lnTo>
                  <a:pt x="70750" y="12100"/>
                </a:lnTo>
                <a:lnTo>
                  <a:pt x="70760" y="12560"/>
                </a:lnTo>
                <a:lnTo>
                  <a:pt x="70900" y="12790"/>
                </a:lnTo>
                <a:lnTo>
                  <a:pt x="71160" y="12620"/>
                </a:lnTo>
                <a:lnTo>
                  <a:pt x="71400" y="12760"/>
                </a:lnTo>
                <a:lnTo>
                  <a:pt x="71750" y="13280"/>
                </a:lnTo>
                <a:lnTo>
                  <a:pt x="72170" y="13630"/>
                </a:lnTo>
                <a:lnTo>
                  <a:pt x="72350" y="14280"/>
                </a:lnTo>
                <a:lnTo>
                  <a:pt x="71990" y="14590"/>
                </a:lnTo>
                <a:lnTo>
                  <a:pt x="71030" y="15880"/>
                </a:lnTo>
                <a:lnTo>
                  <a:pt x="70810" y="15740"/>
                </a:lnTo>
                <a:lnTo>
                  <a:pt x="70640" y="15470"/>
                </a:lnTo>
                <a:lnTo>
                  <a:pt x="70480" y="15480"/>
                </a:lnTo>
                <a:lnTo>
                  <a:pt x="70320" y="15560"/>
                </a:lnTo>
                <a:lnTo>
                  <a:pt x="69950" y="15970"/>
                </a:lnTo>
                <a:lnTo>
                  <a:pt x="69520" y="16360"/>
                </a:lnTo>
                <a:lnTo>
                  <a:pt x="69150" y="16640"/>
                </a:lnTo>
                <a:lnTo>
                  <a:pt x="69390" y="17040"/>
                </a:lnTo>
                <a:lnTo>
                  <a:pt x="69190" y="17420"/>
                </a:lnTo>
                <a:lnTo>
                  <a:pt x="68640" y="17600"/>
                </a:lnTo>
                <a:lnTo>
                  <a:pt x="68140" y="17940"/>
                </a:lnTo>
                <a:lnTo>
                  <a:pt x="68070" y="18440"/>
                </a:lnTo>
                <a:lnTo>
                  <a:pt x="68270" y="18850"/>
                </a:lnTo>
                <a:lnTo>
                  <a:pt x="68140" y="19420"/>
                </a:lnTo>
                <a:lnTo>
                  <a:pt x="67830" y="19330"/>
                </a:lnTo>
                <a:lnTo>
                  <a:pt x="67530" y="19330"/>
                </a:lnTo>
                <a:lnTo>
                  <a:pt x="67470" y="20100"/>
                </a:lnTo>
                <a:lnTo>
                  <a:pt x="67170" y="20190"/>
                </a:lnTo>
                <a:lnTo>
                  <a:pt x="66850" y="20250"/>
                </a:lnTo>
                <a:lnTo>
                  <a:pt x="66330" y="20790"/>
                </a:lnTo>
                <a:lnTo>
                  <a:pt x="65980" y="20790"/>
                </a:lnTo>
                <a:lnTo>
                  <a:pt x="65630" y="20640"/>
                </a:lnTo>
                <a:lnTo>
                  <a:pt x="64710" y="20640"/>
                </a:lnTo>
                <a:lnTo>
                  <a:pt x="64610" y="20060"/>
                </a:lnTo>
                <a:lnTo>
                  <a:pt x="64690" y="19280"/>
                </a:lnTo>
                <a:lnTo>
                  <a:pt x="63940" y="19040"/>
                </a:lnTo>
                <a:lnTo>
                  <a:pt x="63070" y="18920"/>
                </a:lnTo>
                <a:lnTo>
                  <a:pt x="62870" y="18810"/>
                </a:lnTo>
                <a:lnTo>
                  <a:pt x="62700" y="18660"/>
                </a:lnTo>
                <a:lnTo>
                  <a:pt x="62920" y="17960"/>
                </a:lnTo>
                <a:lnTo>
                  <a:pt x="62320" y="17330"/>
                </a:lnTo>
                <a:lnTo>
                  <a:pt x="61580" y="16880"/>
                </a:lnTo>
                <a:lnTo>
                  <a:pt x="60940" y="16680"/>
                </a:lnTo>
                <a:lnTo>
                  <a:pt x="60310" y="16910"/>
                </a:lnTo>
                <a:lnTo>
                  <a:pt x="59990" y="16390"/>
                </a:lnTo>
                <a:lnTo>
                  <a:pt x="60040" y="15690"/>
                </a:lnTo>
                <a:lnTo>
                  <a:pt x="60010" y="15540"/>
                </a:lnTo>
                <a:lnTo>
                  <a:pt x="59980" y="15400"/>
                </a:lnTo>
                <a:lnTo>
                  <a:pt x="60060" y="15320"/>
                </a:lnTo>
                <a:lnTo>
                  <a:pt x="60120" y="15210"/>
                </a:lnTo>
                <a:lnTo>
                  <a:pt x="60090" y="14760"/>
                </a:lnTo>
                <a:lnTo>
                  <a:pt x="60250" y="14390"/>
                </a:lnTo>
                <a:lnTo>
                  <a:pt x="60440" y="14560"/>
                </a:lnTo>
                <a:lnTo>
                  <a:pt x="60630" y="14760"/>
                </a:lnTo>
                <a:lnTo>
                  <a:pt x="61170" y="14350"/>
                </a:lnTo>
                <a:lnTo>
                  <a:pt x="61930" y="14460"/>
                </a:lnTo>
                <a:lnTo>
                  <a:pt x="62120" y="14140"/>
                </a:lnTo>
                <a:lnTo>
                  <a:pt x="62320" y="13690"/>
                </a:lnTo>
                <a:lnTo>
                  <a:pt x="62610" y="13530"/>
                </a:lnTo>
                <a:lnTo>
                  <a:pt x="62570" y="12720"/>
                </a:lnTo>
                <a:lnTo>
                  <a:pt x="62830" y="12360"/>
                </a:lnTo>
                <a:lnTo>
                  <a:pt x="62480" y="12160"/>
                </a:lnTo>
                <a:lnTo>
                  <a:pt x="62040" y="12130"/>
                </a:lnTo>
                <a:lnTo>
                  <a:pt x="61290" y="11770"/>
                </a:lnTo>
                <a:lnTo>
                  <a:pt x="61330" y="10960"/>
                </a:lnTo>
                <a:lnTo>
                  <a:pt x="61990" y="10550"/>
                </a:lnTo>
                <a:lnTo>
                  <a:pt x="62310" y="9800"/>
                </a:lnTo>
                <a:lnTo>
                  <a:pt x="63390" y="8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