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Plovdiv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Plovdiv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7900" y="44870"/>
                </a:moveTo>
                <a:lnTo>
                  <a:pt x="47590" y="44740"/>
                </a:lnTo>
                <a:lnTo>
                  <a:pt x="47370" y="44700"/>
                </a:lnTo>
                <a:lnTo>
                  <a:pt x="47240" y="44700"/>
                </a:lnTo>
                <a:lnTo>
                  <a:pt x="47210" y="45600"/>
                </a:lnTo>
                <a:lnTo>
                  <a:pt x="47360" y="46270"/>
                </a:lnTo>
                <a:lnTo>
                  <a:pt x="47470" y="46970"/>
                </a:lnTo>
                <a:lnTo>
                  <a:pt x="47390" y="47200"/>
                </a:lnTo>
                <a:lnTo>
                  <a:pt x="47450" y="47370"/>
                </a:lnTo>
                <a:lnTo>
                  <a:pt x="47620" y="47540"/>
                </a:lnTo>
                <a:lnTo>
                  <a:pt x="47580" y="47850"/>
                </a:lnTo>
                <a:lnTo>
                  <a:pt x="47090" y="48690"/>
                </a:lnTo>
                <a:lnTo>
                  <a:pt x="46340" y="49190"/>
                </a:lnTo>
                <a:lnTo>
                  <a:pt x="45960" y="49090"/>
                </a:lnTo>
                <a:lnTo>
                  <a:pt x="45620" y="49310"/>
                </a:lnTo>
                <a:lnTo>
                  <a:pt x="45490" y="49540"/>
                </a:lnTo>
                <a:lnTo>
                  <a:pt x="45280" y="49620"/>
                </a:lnTo>
                <a:lnTo>
                  <a:pt x="45050" y="49920"/>
                </a:lnTo>
                <a:lnTo>
                  <a:pt x="44920" y="50340"/>
                </a:lnTo>
                <a:lnTo>
                  <a:pt x="44590" y="50610"/>
                </a:lnTo>
                <a:lnTo>
                  <a:pt x="44520" y="51030"/>
                </a:lnTo>
                <a:lnTo>
                  <a:pt x="44430" y="51340"/>
                </a:lnTo>
                <a:lnTo>
                  <a:pt x="44090" y="51310"/>
                </a:lnTo>
                <a:lnTo>
                  <a:pt x="43840" y="51200"/>
                </a:lnTo>
                <a:lnTo>
                  <a:pt x="43570" y="51190"/>
                </a:lnTo>
                <a:lnTo>
                  <a:pt x="43020" y="50450"/>
                </a:lnTo>
                <a:lnTo>
                  <a:pt x="42630" y="50580"/>
                </a:lnTo>
                <a:lnTo>
                  <a:pt x="42150" y="50600"/>
                </a:lnTo>
                <a:lnTo>
                  <a:pt x="41870" y="50080"/>
                </a:lnTo>
                <a:lnTo>
                  <a:pt x="41510" y="49750"/>
                </a:lnTo>
                <a:lnTo>
                  <a:pt x="40860" y="49340"/>
                </a:lnTo>
                <a:lnTo>
                  <a:pt x="40330" y="48660"/>
                </a:lnTo>
                <a:lnTo>
                  <a:pt x="39630" y="48460"/>
                </a:lnTo>
                <a:lnTo>
                  <a:pt x="38910" y="48550"/>
                </a:lnTo>
                <a:lnTo>
                  <a:pt x="38160" y="48770"/>
                </a:lnTo>
                <a:lnTo>
                  <a:pt x="37450" y="49220"/>
                </a:lnTo>
                <a:lnTo>
                  <a:pt x="36760" y="49550"/>
                </a:lnTo>
                <a:lnTo>
                  <a:pt x="35140" y="48300"/>
                </a:lnTo>
                <a:lnTo>
                  <a:pt x="35310" y="47390"/>
                </a:lnTo>
                <a:lnTo>
                  <a:pt x="35080" y="46460"/>
                </a:lnTo>
                <a:lnTo>
                  <a:pt x="35000" y="45920"/>
                </a:lnTo>
                <a:lnTo>
                  <a:pt x="35170" y="45480"/>
                </a:lnTo>
                <a:lnTo>
                  <a:pt x="35130" y="44670"/>
                </a:lnTo>
                <a:lnTo>
                  <a:pt x="35460" y="44400"/>
                </a:lnTo>
                <a:lnTo>
                  <a:pt x="35860" y="44300"/>
                </a:lnTo>
                <a:lnTo>
                  <a:pt x="36080" y="44000"/>
                </a:lnTo>
                <a:lnTo>
                  <a:pt x="35850" y="43730"/>
                </a:lnTo>
                <a:lnTo>
                  <a:pt x="35600" y="43540"/>
                </a:lnTo>
                <a:lnTo>
                  <a:pt x="35610" y="43150"/>
                </a:lnTo>
                <a:lnTo>
                  <a:pt x="35680" y="42590"/>
                </a:lnTo>
                <a:lnTo>
                  <a:pt x="35570" y="42060"/>
                </a:lnTo>
                <a:lnTo>
                  <a:pt x="35340" y="41710"/>
                </a:lnTo>
                <a:lnTo>
                  <a:pt x="35320" y="41420"/>
                </a:lnTo>
                <a:lnTo>
                  <a:pt x="35530" y="40910"/>
                </a:lnTo>
                <a:lnTo>
                  <a:pt x="35200" y="40330"/>
                </a:lnTo>
                <a:lnTo>
                  <a:pt x="34930" y="40220"/>
                </a:lnTo>
                <a:lnTo>
                  <a:pt x="34940" y="39840"/>
                </a:lnTo>
                <a:lnTo>
                  <a:pt x="34800" y="39400"/>
                </a:lnTo>
                <a:lnTo>
                  <a:pt x="34780" y="38960"/>
                </a:lnTo>
                <a:lnTo>
                  <a:pt x="34810" y="38770"/>
                </a:lnTo>
                <a:lnTo>
                  <a:pt x="34630" y="38270"/>
                </a:lnTo>
                <a:lnTo>
                  <a:pt x="34310" y="38200"/>
                </a:lnTo>
                <a:lnTo>
                  <a:pt x="34350" y="37210"/>
                </a:lnTo>
                <a:lnTo>
                  <a:pt x="34510" y="36270"/>
                </a:lnTo>
                <a:lnTo>
                  <a:pt x="35000" y="36250"/>
                </a:lnTo>
                <a:lnTo>
                  <a:pt x="35390" y="35980"/>
                </a:lnTo>
                <a:lnTo>
                  <a:pt x="35460" y="35540"/>
                </a:lnTo>
                <a:lnTo>
                  <a:pt x="35080" y="35280"/>
                </a:lnTo>
                <a:lnTo>
                  <a:pt x="34630" y="34640"/>
                </a:lnTo>
                <a:lnTo>
                  <a:pt x="34000" y="34310"/>
                </a:lnTo>
                <a:lnTo>
                  <a:pt x="33820" y="33400"/>
                </a:lnTo>
                <a:lnTo>
                  <a:pt x="34350" y="32460"/>
                </a:lnTo>
                <a:lnTo>
                  <a:pt x="34940" y="32530"/>
                </a:lnTo>
                <a:lnTo>
                  <a:pt x="35850" y="31730"/>
                </a:lnTo>
                <a:lnTo>
                  <a:pt x="36400" y="31720"/>
                </a:lnTo>
                <a:lnTo>
                  <a:pt x="37090" y="31800"/>
                </a:lnTo>
                <a:lnTo>
                  <a:pt x="37750" y="32060"/>
                </a:lnTo>
                <a:lnTo>
                  <a:pt x="38240" y="32710"/>
                </a:lnTo>
                <a:lnTo>
                  <a:pt x="38810" y="33220"/>
                </a:lnTo>
                <a:lnTo>
                  <a:pt x="39510" y="33360"/>
                </a:lnTo>
                <a:lnTo>
                  <a:pt x="39730" y="33310"/>
                </a:lnTo>
                <a:lnTo>
                  <a:pt x="39840" y="33170"/>
                </a:lnTo>
                <a:lnTo>
                  <a:pt x="40610" y="33170"/>
                </a:lnTo>
                <a:lnTo>
                  <a:pt x="41350" y="33350"/>
                </a:lnTo>
                <a:lnTo>
                  <a:pt x="42020" y="33270"/>
                </a:lnTo>
                <a:lnTo>
                  <a:pt x="42620" y="32910"/>
                </a:lnTo>
                <a:lnTo>
                  <a:pt x="42670" y="32670"/>
                </a:lnTo>
                <a:lnTo>
                  <a:pt x="42820" y="32500"/>
                </a:lnTo>
                <a:lnTo>
                  <a:pt x="43270" y="32390"/>
                </a:lnTo>
                <a:lnTo>
                  <a:pt x="43280" y="32590"/>
                </a:lnTo>
                <a:lnTo>
                  <a:pt x="43200" y="33290"/>
                </a:lnTo>
                <a:lnTo>
                  <a:pt x="43440" y="34700"/>
                </a:lnTo>
                <a:lnTo>
                  <a:pt x="43310" y="35090"/>
                </a:lnTo>
                <a:lnTo>
                  <a:pt x="43030" y="35190"/>
                </a:lnTo>
                <a:lnTo>
                  <a:pt x="43380" y="35980"/>
                </a:lnTo>
                <a:lnTo>
                  <a:pt x="43380" y="36250"/>
                </a:lnTo>
                <a:lnTo>
                  <a:pt x="43490" y="36680"/>
                </a:lnTo>
                <a:lnTo>
                  <a:pt x="43730" y="37020"/>
                </a:lnTo>
                <a:lnTo>
                  <a:pt x="44300" y="37450"/>
                </a:lnTo>
                <a:lnTo>
                  <a:pt x="44950" y="37460"/>
                </a:lnTo>
                <a:lnTo>
                  <a:pt x="45430" y="37300"/>
                </a:lnTo>
                <a:lnTo>
                  <a:pt x="45670" y="37700"/>
                </a:lnTo>
                <a:lnTo>
                  <a:pt x="45380" y="38400"/>
                </a:lnTo>
                <a:lnTo>
                  <a:pt x="45710" y="38790"/>
                </a:lnTo>
                <a:lnTo>
                  <a:pt x="45900" y="38880"/>
                </a:lnTo>
                <a:lnTo>
                  <a:pt x="45980" y="39130"/>
                </a:lnTo>
                <a:lnTo>
                  <a:pt x="45890" y="39410"/>
                </a:lnTo>
                <a:lnTo>
                  <a:pt x="45630" y="39380"/>
                </a:lnTo>
                <a:lnTo>
                  <a:pt x="45090" y="39150"/>
                </a:lnTo>
                <a:lnTo>
                  <a:pt x="44680" y="39440"/>
                </a:lnTo>
                <a:lnTo>
                  <a:pt x="44770" y="40140"/>
                </a:lnTo>
                <a:lnTo>
                  <a:pt x="44790" y="40620"/>
                </a:lnTo>
                <a:lnTo>
                  <a:pt x="44950" y="41060"/>
                </a:lnTo>
                <a:lnTo>
                  <a:pt x="45280" y="41700"/>
                </a:lnTo>
                <a:lnTo>
                  <a:pt x="44850" y="41950"/>
                </a:lnTo>
                <a:lnTo>
                  <a:pt x="44360" y="42150"/>
                </a:lnTo>
                <a:lnTo>
                  <a:pt x="44170" y="42820"/>
                </a:lnTo>
                <a:lnTo>
                  <a:pt x="44390" y="43630"/>
                </a:lnTo>
                <a:lnTo>
                  <a:pt x="44670" y="43830"/>
                </a:lnTo>
                <a:lnTo>
                  <a:pt x="44790" y="43760"/>
                </a:lnTo>
                <a:lnTo>
                  <a:pt x="44940" y="43940"/>
                </a:lnTo>
                <a:lnTo>
                  <a:pt x="45170" y="44040"/>
                </a:lnTo>
                <a:lnTo>
                  <a:pt x="45330" y="44170"/>
                </a:lnTo>
                <a:lnTo>
                  <a:pt x="45280" y="44440"/>
                </a:lnTo>
                <a:lnTo>
                  <a:pt x="45540" y="44490"/>
                </a:lnTo>
                <a:lnTo>
                  <a:pt x="45760" y="44010"/>
                </a:lnTo>
                <a:lnTo>
                  <a:pt x="46020" y="43980"/>
                </a:lnTo>
                <a:lnTo>
                  <a:pt x="46530" y="43850"/>
                </a:lnTo>
                <a:lnTo>
                  <a:pt x="46990" y="43970"/>
                </a:lnTo>
                <a:lnTo>
                  <a:pt x="47530" y="44340"/>
                </a:lnTo>
                <a:lnTo>
                  <a:pt x="47900" y="4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