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Pleven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Pleven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47260" y="13820"/>
                </a:moveTo>
                <a:lnTo>
                  <a:pt x="47210" y="13940"/>
                </a:lnTo>
                <a:lnTo>
                  <a:pt x="46820" y="14180"/>
                </a:lnTo>
                <a:lnTo>
                  <a:pt x="46470" y="14500"/>
                </a:lnTo>
                <a:lnTo>
                  <a:pt x="46270" y="15310"/>
                </a:lnTo>
                <a:lnTo>
                  <a:pt x="45830" y="15850"/>
                </a:lnTo>
                <a:lnTo>
                  <a:pt x="45950" y="16470"/>
                </a:lnTo>
                <a:lnTo>
                  <a:pt x="46180" y="16510"/>
                </a:lnTo>
                <a:lnTo>
                  <a:pt x="46300" y="16700"/>
                </a:lnTo>
                <a:lnTo>
                  <a:pt x="45970" y="17400"/>
                </a:lnTo>
                <a:lnTo>
                  <a:pt x="45550" y="17940"/>
                </a:lnTo>
                <a:lnTo>
                  <a:pt x="45090" y="18400"/>
                </a:lnTo>
                <a:lnTo>
                  <a:pt x="45250" y="18830"/>
                </a:lnTo>
                <a:lnTo>
                  <a:pt x="45880" y="18790"/>
                </a:lnTo>
                <a:lnTo>
                  <a:pt x="46000" y="19510"/>
                </a:lnTo>
                <a:lnTo>
                  <a:pt x="46310" y="20150"/>
                </a:lnTo>
                <a:lnTo>
                  <a:pt x="46390" y="20900"/>
                </a:lnTo>
                <a:lnTo>
                  <a:pt x="45790" y="21480"/>
                </a:lnTo>
                <a:lnTo>
                  <a:pt x="45520" y="21660"/>
                </a:lnTo>
                <a:lnTo>
                  <a:pt x="45280" y="21890"/>
                </a:lnTo>
                <a:lnTo>
                  <a:pt x="45010" y="21970"/>
                </a:lnTo>
                <a:lnTo>
                  <a:pt x="44730" y="22030"/>
                </a:lnTo>
                <a:lnTo>
                  <a:pt x="44200" y="21510"/>
                </a:lnTo>
                <a:lnTo>
                  <a:pt x="43840" y="20760"/>
                </a:lnTo>
                <a:lnTo>
                  <a:pt x="43540" y="20360"/>
                </a:lnTo>
                <a:lnTo>
                  <a:pt x="43470" y="20880"/>
                </a:lnTo>
                <a:lnTo>
                  <a:pt x="43210" y="21130"/>
                </a:lnTo>
                <a:lnTo>
                  <a:pt x="42820" y="21420"/>
                </a:lnTo>
                <a:lnTo>
                  <a:pt x="42390" y="21600"/>
                </a:lnTo>
                <a:lnTo>
                  <a:pt x="41980" y="21720"/>
                </a:lnTo>
                <a:lnTo>
                  <a:pt x="41600" y="21740"/>
                </a:lnTo>
                <a:lnTo>
                  <a:pt x="41290" y="21370"/>
                </a:lnTo>
                <a:lnTo>
                  <a:pt x="40740" y="21440"/>
                </a:lnTo>
                <a:lnTo>
                  <a:pt x="40410" y="21410"/>
                </a:lnTo>
                <a:lnTo>
                  <a:pt x="39520" y="21460"/>
                </a:lnTo>
                <a:lnTo>
                  <a:pt x="38750" y="22020"/>
                </a:lnTo>
                <a:lnTo>
                  <a:pt x="38540" y="22340"/>
                </a:lnTo>
                <a:lnTo>
                  <a:pt x="38380" y="22450"/>
                </a:lnTo>
                <a:lnTo>
                  <a:pt x="38220" y="22220"/>
                </a:lnTo>
                <a:lnTo>
                  <a:pt x="38060" y="22460"/>
                </a:lnTo>
                <a:lnTo>
                  <a:pt x="37940" y="22740"/>
                </a:lnTo>
                <a:lnTo>
                  <a:pt x="37670" y="23080"/>
                </a:lnTo>
                <a:lnTo>
                  <a:pt x="37150" y="23520"/>
                </a:lnTo>
                <a:lnTo>
                  <a:pt x="36930" y="23600"/>
                </a:lnTo>
                <a:lnTo>
                  <a:pt x="36880" y="23460"/>
                </a:lnTo>
                <a:lnTo>
                  <a:pt x="36780" y="23350"/>
                </a:lnTo>
                <a:lnTo>
                  <a:pt x="36070" y="23310"/>
                </a:lnTo>
                <a:lnTo>
                  <a:pt x="35020" y="23010"/>
                </a:lnTo>
                <a:lnTo>
                  <a:pt x="34750" y="22740"/>
                </a:lnTo>
                <a:lnTo>
                  <a:pt x="34550" y="22350"/>
                </a:lnTo>
                <a:lnTo>
                  <a:pt x="34290" y="22070"/>
                </a:lnTo>
                <a:lnTo>
                  <a:pt x="34000" y="22070"/>
                </a:lnTo>
                <a:lnTo>
                  <a:pt x="33730" y="22160"/>
                </a:lnTo>
                <a:lnTo>
                  <a:pt x="33440" y="22420"/>
                </a:lnTo>
                <a:lnTo>
                  <a:pt x="33190" y="22720"/>
                </a:lnTo>
                <a:lnTo>
                  <a:pt x="32780" y="22820"/>
                </a:lnTo>
                <a:lnTo>
                  <a:pt x="32360" y="23000"/>
                </a:lnTo>
                <a:lnTo>
                  <a:pt x="32000" y="23100"/>
                </a:lnTo>
                <a:lnTo>
                  <a:pt x="31630" y="23050"/>
                </a:lnTo>
                <a:lnTo>
                  <a:pt x="31190" y="22800"/>
                </a:lnTo>
                <a:lnTo>
                  <a:pt x="30860" y="22870"/>
                </a:lnTo>
                <a:lnTo>
                  <a:pt x="30510" y="22580"/>
                </a:lnTo>
                <a:lnTo>
                  <a:pt x="29750" y="22930"/>
                </a:lnTo>
                <a:lnTo>
                  <a:pt x="28970" y="23390"/>
                </a:lnTo>
                <a:lnTo>
                  <a:pt x="28000" y="23000"/>
                </a:lnTo>
                <a:lnTo>
                  <a:pt x="27870" y="22730"/>
                </a:lnTo>
                <a:lnTo>
                  <a:pt x="28020" y="22330"/>
                </a:lnTo>
                <a:lnTo>
                  <a:pt x="28270" y="21740"/>
                </a:lnTo>
                <a:lnTo>
                  <a:pt x="29350" y="21320"/>
                </a:lnTo>
                <a:lnTo>
                  <a:pt x="29560" y="21370"/>
                </a:lnTo>
                <a:lnTo>
                  <a:pt x="29770" y="21470"/>
                </a:lnTo>
                <a:lnTo>
                  <a:pt x="29930" y="21260"/>
                </a:lnTo>
                <a:lnTo>
                  <a:pt x="30210" y="21080"/>
                </a:lnTo>
                <a:lnTo>
                  <a:pt x="30700" y="21050"/>
                </a:lnTo>
                <a:lnTo>
                  <a:pt x="31210" y="21130"/>
                </a:lnTo>
                <a:lnTo>
                  <a:pt x="31900" y="20770"/>
                </a:lnTo>
                <a:lnTo>
                  <a:pt x="32020" y="19620"/>
                </a:lnTo>
                <a:lnTo>
                  <a:pt x="32130" y="19230"/>
                </a:lnTo>
                <a:lnTo>
                  <a:pt x="32120" y="18880"/>
                </a:lnTo>
                <a:lnTo>
                  <a:pt x="31850" y="17940"/>
                </a:lnTo>
                <a:lnTo>
                  <a:pt x="31180" y="17810"/>
                </a:lnTo>
                <a:lnTo>
                  <a:pt x="30780" y="17190"/>
                </a:lnTo>
                <a:lnTo>
                  <a:pt x="30620" y="16460"/>
                </a:lnTo>
                <a:lnTo>
                  <a:pt x="30330" y="15850"/>
                </a:lnTo>
                <a:lnTo>
                  <a:pt x="30690" y="15510"/>
                </a:lnTo>
                <a:lnTo>
                  <a:pt x="31090" y="15030"/>
                </a:lnTo>
                <a:lnTo>
                  <a:pt x="31480" y="14680"/>
                </a:lnTo>
                <a:lnTo>
                  <a:pt x="31950" y="14730"/>
                </a:lnTo>
                <a:lnTo>
                  <a:pt x="32760" y="14320"/>
                </a:lnTo>
                <a:lnTo>
                  <a:pt x="33360" y="13400"/>
                </a:lnTo>
                <a:lnTo>
                  <a:pt x="33480" y="12430"/>
                </a:lnTo>
                <a:lnTo>
                  <a:pt x="33790" y="12420"/>
                </a:lnTo>
                <a:lnTo>
                  <a:pt x="34040" y="12340"/>
                </a:lnTo>
                <a:lnTo>
                  <a:pt x="34850" y="11730"/>
                </a:lnTo>
                <a:lnTo>
                  <a:pt x="35360" y="11560"/>
                </a:lnTo>
                <a:lnTo>
                  <a:pt x="35850" y="11620"/>
                </a:lnTo>
                <a:lnTo>
                  <a:pt x="38200" y="12500"/>
                </a:lnTo>
                <a:lnTo>
                  <a:pt x="38830" y="12740"/>
                </a:lnTo>
                <a:lnTo>
                  <a:pt x="39520" y="12840"/>
                </a:lnTo>
                <a:lnTo>
                  <a:pt x="42580" y="12630"/>
                </a:lnTo>
                <a:lnTo>
                  <a:pt x="44300" y="13240"/>
                </a:lnTo>
                <a:lnTo>
                  <a:pt x="46180" y="13380"/>
                </a:lnTo>
                <a:lnTo>
                  <a:pt x="46780" y="13530"/>
                </a:lnTo>
                <a:lnTo>
                  <a:pt x="47260" y="13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