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Pernik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Pernik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0280" y="29610"/>
                </a:moveTo>
                <a:lnTo>
                  <a:pt x="10350" y="29690"/>
                </a:lnTo>
                <a:lnTo>
                  <a:pt x="10670" y="29980"/>
                </a:lnTo>
                <a:lnTo>
                  <a:pt x="10920" y="30370"/>
                </a:lnTo>
                <a:lnTo>
                  <a:pt x="11000" y="30610"/>
                </a:lnTo>
                <a:lnTo>
                  <a:pt x="11130" y="30800"/>
                </a:lnTo>
                <a:lnTo>
                  <a:pt x="11270" y="30780"/>
                </a:lnTo>
                <a:lnTo>
                  <a:pt x="11370" y="30880"/>
                </a:lnTo>
                <a:lnTo>
                  <a:pt x="11620" y="30830"/>
                </a:lnTo>
                <a:lnTo>
                  <a:pt x="11810" y="30480"/>
                </a:lnTo>
                <a:lnTo>
                  <a:pt x="12030" y="30600"/>
                </a:lnTo>
                <a:lnTo>
                  <a:pt x="11940" y="31220"/>
                </a:lnTo>
                <a:lnTo>
                  <a:pt x="12220" y="31420"/>
                </a:lnTo>
                <a:lnTo>
                  <a:pt x="12580" y="31210"/>
                </a:lnTo>
                <a:lnTo>
                  <a:pt x="12860" y="31550"/>
                </a:lnTo>
                <a:lnTo>
                  <a:pt x="13110" y="32040"/>
                </a:lnTo>
                <a:lnTo>
                  <a:pt x="13550" y="32040"/>
                </a:lnTo>
                <a:lnTo>
                  <a:pt x="13700" y="32310"/>
                </a:lnTo>
                <a:lnTo>
                  <a:pt x="13980" y="32370"/>
                </a:lnTo>
                <a:lnTo>
                  <a:pt x="14420" y="32310"/>
                </a:lnTo>
                <a:lnTo>
                  <a:pt x="14700" y="32770"/>
                </a:lnTo>
                <a:lnTo>
                  <a:pt x="14920" y="33350"/>
                </a:lnTo>
                <a:lnTo>
                  <a:pt x="15310" y="33610"/>
                </a:lnTo>
                <a:lnTo>
                  <a:pt x="15650" y="33960"/>
                </a:lnTo>
                <a:lnTo>
                  <a:pt x="15900" y="34160"/>
                </a:lnTo>
                <a:lnTo>
                  <a:pt x="16200" y="34320"/>
                </a:lnTo>
                <a:lnTo>
                  <a:pt x="16360" y="34650"/>
                </a:lnTo>
                <a:lnTo>
                  <a:pt x="16460" y="35020"/>
                </a:lnTo>
                <a:lnTo>
                  <a:pt x="16520" y="35710"/>
                </a:lnTo>
                <a:lnTo>
                  <a:pt x="16980" y="35890"/>
                </a:lnTo>
                <a:lnTo>
                  <a:pt x="17840" y="36550"/>
                </a:lnTo>
                <a:lnTo>
                  <a:pt x="18100" y="36860"/>
                </a:lnTo>
                <a:lnTo>
                  <a:pt x="17620" y="37600"/>
                </a:lnTo>
                <a:lnTo>
                  <a:pt x="17290" y="38480"/>
                </a:lnTo>
                <a:lnTo>
                  <a:pt x="17440" y="39340"/>
                </a:lnTo>
                <a:lnTo>
                  <a:pt x="17250" y="39630"/>
                </a:lnTo>
                <a:lnTo>
                  <a:pt x="17190" y="39990"/>
                </a:lnTo>
                <a:lnTo>
                  <a:pt x="16790" y="40040"/>
                </a:lnTo>
                <a:lnTo>
                  <a:pt x="16400" y="39830"/>
                </a:lnTo>
                <a:lnTo>
                  <a:pt x="15970" y="39760"/>
                </a:lnTo>
                <a:lnTo>
                  <a:pt x="15550" y="39400"/>
                </a:lnTo>
                <a:lnTo>
                  <a:pt x="15370" y="39940"/>
                </a:lnTo>
                <a:lnTo>
                  <a:pt x="15120" y="39970"/>
                </a:lnTo>
                <a:lnTo>
                  <a:pt x="14850" y="39790"/>
                </a:lnTo>
                <a:lnTo>
                  <a:pt x="14060" y="39530"/>
                </a:lnTo>
                <a:lnTo>
                  <a:pt x="13740" y="39610"/>
                </a:lnTo>
                <a:lnTo>
                  <a:pt x="12860" y="39690"/>
                </a:lnTo>
                <a:lnTo>
                  <a:pt x="12280" y="40170"/>
                </a:lnTo>
                <a:lnTo>
                  <a:pt x="11880" y="40250"/>
                </a:lnTo>
                <a:lnTo>
                  <a:pt x="11540" y="40040"/>
                </a:lnTo>
                <a:lnTo>
                  <a:pt x="11300" y="39620"/>
                </a:lnTo>
                <a:lnTo>
                  <a:pt x="10970" y="39300"/>
                </a:lnTo>
                <a:lnTo>
                  <a:pt x="10650" y="39090"/>
                </a:lnTo>
                <a:lnTo>
                  <a:pt x="10420" y="38720"/>
                </a:lnTo>
                <a:lnTo>
                  <a:pt x="10120" y="38350"/>
                </a:lnTo>
                <a:lnTo>
                  <a:pt x="9890" y="38010"/>
                </a:lnTo>
                <a:lnTo>
                  <a:pt x="9940" y="37380"/>
                </a:lnTo>
                <a:lnTo>
                  <a:pt x="9680" y="37000"/>
                </a:lnTo>
                <a:lnTo>
                  <a:pt x="9250" y="37120"/>
                </a:lnTo>
                <a:lnTo>
                  <a:pt x="9010" y="36830"/>
                </a:lnTo>
                <a:lnTo>
                  <a:pt x="8950" y="36420"/>
                </a:lnTo>
                <a:lnTo>
                  <a:pt x="8700" y="36160"/>
                </a:lnTo>
                <a:lnTo>
                  <a:pt x="8430" y="35680"/>
                </a:lnTo>
                <a:lnTo>
                  <a:pt x="8230" y="35120"/>
                </a:lnTo>
                <a:lnTo>
                  <a:pt x="7790" y="34880"/>
                </a:lnTo>
                <a:lnTo>
                  <a:pt x="7240" y="34940"/>
                </a:lnTo>
                <a:lnTo>
                  <a:pt x="6530" y="34830"/>
                </a:lnTo>
                <a:lnTo>
                  <a:pt x="5940" y="34870"/>
                </a:lnTo>
                <a:lnTo>
                  <a:pt x="5990" y="34670"/>
                </a:lnTo>
                <a:lnTo>
                  <a:pt x="6060" y="34180"/>
                </a:lnTo>
                <a:lnTo>
                  <a:pt x="5960" y="33910"/>
                </a:lnTo>
                <a:lnTo>
                  <a:pt x="6330" y="33190"/>
                </a:lnTo>
                <a:lnTo>
                  <a:pt x="6530" y="33000"/>
                </a:lnTo>
                <a:lnTo>
                  <a:pt x="6540" y="32940"/>
                </a:lnTo>
                <a:lnTo>
                  <a:pt x="6550" y="32880"/>
                </a:lnTo>
                <a:lnTo>
                  <a:pt x="6540" y="32820"/>
                </a:lnTo>
                <a:lnTo>
                  <a:pt x="6530" y="32760"/>
                </a:lnTo>
                <a:lnTo>
                  <a:pt x="6310" y="32590"/>
                </a:lnTo>
                <a:lnTo>
                  <a:pt x="6120" y="32290"/>
                </a:lnTo>
                <a:lnTo>
                  <a:pt x="5770" y="31450"/>
                </a:lnTo>
                <a:lnTo>
                  <a:pt x="5720" y="31380"/>
                </a:lnTo>
                <a:lnTo>
                  <a:pt x="5740" y="31300"/>
                </a:lnTo>
                <a:lnTo>
                  <a:pt x="5790" y="31230"/>
                </a:lnTo>
                <a:lnTo>
                  <a:pt x="5880" y="31090"/>
                </a:lnTo>
                <a:lnTo>
                  <a:pt x="6000" y="30970"/>
                </a:lnTo>
                <a:lnTo>
                  <a:pt x="6370" y="30780"/>
                </a:lnTo>
                <a:lnTo>
                  <a:pt x="6530" y="30650"/>
                </a:lnTo>
                <a:lnTo>
                  <a:pt x="6750" y="30300"/>
                </a:lnTo>
                <a:lnTo>
                  <a:pt x="6880" y="30180"/>
                </a:lnTo>
                <a:lnTo>
                  <a:pt x="7080" y="30180"/>
                </a:lnTo>
                <a:lnTo>
                  <a:pt x="7340" y="30220"/>
                </a:lnTo>
                <a:lnTo>
                  <a:pt x="7440" y="30160"/>
                </a:lnTo>
                <a:lnTo>
                  <a:pt x="7450" y="30150"/>
                </a:lnTo>
                <a:lnTo>
                  <a:pt x="7520" y="30040"/>
                </a:lnTo>
                <a:lnTo>
                  <a:pt x="7720" y="29900"/>
                </a:lnTo>
                <a:lnTo>
                  <a:pt x="8120" y="29850"/>
                </a:lnTo>
                <a:lnTo>
                  <a:pt x="9210" y="30150"/>
                </a:lnTo>
                <a:lnTo>
                  <a:pt x="9650" y="30040"/>
                </a:lnTo>
                <a:lnTo>
                  <a:pt x="10090" y="29850"/>
                </a:lnTo>
                <a:lnTo>
                  <a:pt x="10270" y="29640"/>
                </a:lnTo>
                <a:lnTo>
                  <a:pt x="10280" y="2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