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Pazardzhik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Pazardzhik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25140" y="43830"/>
                </a:moveTo>
                <a:lnTo>
                  <a:pt x="25400" y="43760"/>
                </a:lnTo>
                <a:lnTo>
                  <a:pt x="25620" y="43610"/>
                </a:lnTo>
                <a:lnTo>
                  <a:pt x="25590" y="43350"/>
                </a:lnTo>
                <a:lnTo>
                  <a:pt x="25690" y="43170"/>
                </a:lnTo>
                <a:lnTo>
                  <a:pt x="26380" y="42890"/>
                </a:lnTo>
                <a:lnTo>
                  <a:pt x="26850" y="42190"/>
                </a:lnTo>
                <a:lnTo>
                  <a:pt x="26970" y="41610"/>
                </a:lnTo>
                <a:lnTo>
                  <a:pt x="27310" y="41510"/>
                </a:lnTo>
                <a:lnTo>
                  <a:pt x="27480" y="41760"/>
                </a:lnTo>
                <a:lnTo>
                  <a:pt x="27670" y="41960"/>
                </a:lnTo>
                <a:lnTo>
                  <a:pt x="27980" y="42060"/>
                </a:lnTo>
                <a:lnTo>
                  <a:pt x="28210" y="41760"/>
                </a:lnTo>
                <a:lnTo>
                  <a:pt x="28200" y="41430"/>
                </a:lnTo>
                <a:lnTo>
                  <a:pt x="27970" y="41240"/>
                </a:lnTo>
                <a:lnTo>
                  <a:pt x="27740" y="40510"/>
                </a:lnTo>
                <a:lnTo>
                  <a:pt x="28000" y="39620"/>
                </a:lnTo>
                <a:lnTo>
                  <a:pt x="28580" y="39550"/>
                </a:lnTo>
                <a:lnTo>
                  <a:pt x="29140" y="39310"/>
                </a:lnTo>
                <a:lnTo>
                  <a:pt x="29380" y="38580"/>
                </a:lnTo>
                <a:lnTo>
                  <a:pt x="29150" y="38190"/>
                </a:lnTo>
                <a:lnTo>
                  <a:pt x="28410" y="38310"/>
                </a:lnTo>
                <a:lnTo>
                  <a:pt x="27860" y="37810"/>
                </a:lnTo>
                <a:lnTo>
                  <a:pt x="27680" y="37540"/>
                </a:lnTo>
                <a:lnTo>
                  <a:pt x="27440" y="37350"/>
                </a:lnTo>
                <a:lnTo>
                  <a:pt x="27240" y="36990"/>
                </a:lnTo>
                <a:lnTo>
                  <a:pt x="27110" y="36570"/>
                </a:lnTo>
                <a:lnTo>
                  <a:pt x="27190" y="36130"/>
                </a:lnTo>
                <a:lnTo>
                  <a:pt x="27620" y="35970"/>
                </a:lnTo>
                <a:lnTo>
                  <a:pt x="28020" y="35930"/>
                </a:lnTo>
                <a:lnTo>
                  <a:pt x="28410" y="36080"/>
                </a:lnTo>
                <a:lnTo>
                  <a:pt x="28730" y="36350"/>
                </a:lnTo>
                <a:lnTo>
                  <a:pt x="29090" y="36440"/>
                </a:lnTo>
                <a:lnTo>
                  <a:pt x="29770" y="36060"/>
                </a:lnTo>
                <a:lnTo>
                  <a:pt x="30130" y="36050"/>
                </a:lnTo>
                <a:lnTo>
                  <a:pt x="30470" y="35890"/>
                </a:lnTo>
                <a:lnTo>
                  <a:pt x="30870" y="35310"/>
                </a:lnTo>
                <a:lnTo>
                  <a:pt x="31400" y="35090"/>
                </a:lnTo>
                <a:lnTo>
                  <a:pt x="31660" y="35050"/>
                </a:lnTo>
                <a:lnTo>
                  <a:pt x="31910" y="34940"/>
                </a:lnTo>
                <a:lnTo>
                  <a:pt x="32330" y="34970"/>
                </a:lnTo>
                <a:lnTo>
                  <a:pt x="32720" y="35100"/>
                </a:lnTo>
                <a:lnTo>
                  <a:pt x="32890" y="35410"/>
                </a:lnTo>
                <a:lnTo>
                  <a:pt x="32970" y="35760"/>
                </a:lnTo>
                <a:lnTo>
                  <a:pt x="33230" y="35880"/>
                </a:lnTo>
                <a:lnTo>
                  <a:pt x="33500" y="35960"/>
                </a:lnTo>
                <a:lnTo>
                  <a:pt x="33670" y="36210"/>
                </a:lnTo>
                <a:lnTo>
                  <a:pt x="33900" y="36220"/>
                </a:lnTo>
                <a:lnTo>
                  <a:pt x="34210" y="36160"/>
                </a:lnTo>
                <a:lnTo>
                  <a:pt x="34510" y="36270"/>
                </a:lnTo>
                <a:lnTo>
                  <a:pt x="34350" y="37210"/>
                </a:lnTo>
                <a:lnTo>
                  <a:pt x="34310" y="38200"/>
                </a:lnTo>
                <a:lnTo>
                  <a:pt x="34630" y="38270"/>
                </a:lnTo>
                <a:lnTo>
                  <a:pt x="34810" y="38770"/>
                </a:lnTo>
                <a:lnTo>
                  <a:pt x="34780" y="38960"/>
                </a:lnTo>
                <a:lnTo>
                  <a:pt x="34800" y="39400"/>
                </a:lnTo>
                <a:lnTo>
                  <a:pt x="34940" y="39840"/>
                </a:lnTo>
                <a:lnTo>
                  <a:pt x="34930" y="40220"/>
                </a:lnTo>
                <a:lnTo>
                  <a:pt x="35200" y="40330"/>
                </a:lnTo>
                <a:lnTo>
                  <a:pt x="35530" y="40910"/>
                </a:lnTo>
                <a:lnTo>
                  <a:pt x="35320" y="41420"/>
                </a:lnTo>
                <a:lnTo>
                  <a:pt x="35340" y="41710"/>
                </a:lnTo>
                <a:lnTo>
                  <a:pt x="35570" y="42060"/>
                </a:lnTo>
                <a:lnTo>
                  <a:pt x="35680" y="42590"/>
                </a:lnTo>
                <a:lnTo>
                  <a:pt x="35610" y="43150"/>
                </a:lnTo>
                <a:lnTo>
                  <a:pt x="35600" y="43540"/>
                </a:lnTo>
                <a:lnTo>
                  <a:pt x="35850" y="43730"/>
                </a:lnTo>
                <a:lnTo>
                  <a:pt x="36080" y="44000"/>
                </a:lnTo>
                <a:lnTo>
                  <a:pt x="35860" y="44300"/>
                </a:lnTo>
                <a:lnTo>
                  <a:pt x="35460" y="44400"/>
                </a:lnTo>
                <a:lnTo>
                  <a:pt x="35130" y="44670"/>
                </a:lnTo>
                <a:lnTo>
                  <a:pt x="35170" y="45480"/>
                </a:lnTo>
                <a:lnTo>
                  <a:pt x="35000" y="45920"/>
                </a:lnTo>
                <a:lnTo>
                  <a:pt x="35080" y="46460"/>
                </a:lnTo>
                <a:lnTo>
                  <a:pt x="35310" y="47390"/>
                </a:lnTo>
                <a:lnTo>
                  <a:pt x="35140" y="48300"/>
                </a:lnTo>
                <a:lnTo>
                  <a:pt x="34970" y="48840"/>
                </a:lnTo>
                <a:lnTo>
                  <a:pt x="34740" y="49470"/>
                </a:lnTo>
                <a:lnTo>
                  <a:pt x="34200" y="49740"/>
                </a:lnTo>
                <a:lnTo>
                  <a:pt x="33780" y="50010"/>
                </a:lnTo>
                <a:lnTo>
                  <a:pt x="33160" y="50870"/>
                </a:lnTo>
                <a:lnTo>
                  <a:pt x="33160" y="51770"/>
                </a:lnTo>
                <a:lnTo>
                  <a:pt x="32530" y="52340"/>
                </a:lnTo>
                <a:lnTo>
                  <a:pt x="31700" y="52370"/>
                </a:lnTo>
                <a:lnTo>
                  <a:pt x="31420" y="52630"/>
                </a:lnTo>
                <a:lnTo>
                  <a:pt x="31160" y="52610"/>
                </a:lnTo>
                <a:lnTo>
                  <a:pt x="31270" y="52270"/>
                </a:lnTo>
                <a:lnTo>
                  <a:pt x="31330" y="51910"/>
                </a:lnTo>
                <a:lnTo>
                  <a:pt x="30760" y="51380"/>
                </a:lnTo>
                <a:lnTo>
                  <a:pt x="30030" y="51270"/>
                </a:lnTo>
                <a:lnTo>
                  <a:pt x="29500" y="51370"/>
                </a:lnTo>
                <a:lnTo>
                  <a:pt x="29550" y="51840"/>
                </a:lnTo>
                <a:lnTo>
                  <a:pt x="29810" y="52050"/>
                </a:lnTo>
                <a:lnTo>
                  <a:pt x="30030" y="52340"/>
                </a:lnTo>
                <a:lnTo>
                  <a:pt x="30070" y="52980"/>
                </a:lnTo>
                <a:lnTo>
                  <a:pt x="29640" y="53420"/>
                </a:lnTo>
                <a:lnTo>
                  <a:pt x="29370" y="53290"/>
                </a:lnTo>
                <a:lnTo>
                  <a:pt x="29190" y="52950"/>
                </a:lnTo>
                <a:lnTo>
                  <a:pt x="27540" y="51820"/>
                </a:lnTo>
                <a:lnTo>
                  <a:pt x="27390" y="51510"/>
                </a:lnTo>
                <a:lnTo>
                  <a:pt x="27210" y="51280"/>
                </a:lnTo>
                <a:lnTo>
                  <a:pt x="26930" y="51360"/>
                </a:lnTo>
                <a:lnTo>
                  <a:pt x="26670" y="51300"/>
                </a:lnTo>
                <a:lnTo>
                  <a:pt x="26350" y="50980"/>
                </a:lnTo>
                <a:lnTo>
                  <a:pt x="26000" y="50750"/>
                </a:lnTo>
                <a:lnTo>
                  <a:pt x="25620" y="50020"/>
                </a:lnTo>
                <a:lnTo>
                  <a:pt x="25530" y="49140"/>
                </a:lnTo>
                <a:lnTo>
                  <a:pt x="25310" y="48830"/>
                </a:lnTo>
                <a:lnTo>
                  <a:pt x="25140" y="48480"/>
                </a:lnTo>
                <a:lnTo>
                  <a:pt x="25210" y="48160"/>
                </a:lnTo>
                <a:lnTo>
                  <a:pt x="25200" y="47770"/>
                </a:lnTo>
                <a:lnTo>
                  <a:pt x="25560" y="46900"/>
                </a:lnTo>
                <a:lnTo>
                  <a:pt x="25980" y="46420"/>
                </a:lnTo>
                <a:lnTo>
                  <a:pt x="25700" y="46080"/>
                </a:lnTo>
                <a:lnTo>
                  <a:pt x="25690" y="45650"/>
                </a:lnTo>
                <a:lnTo>
                  <a:pt x="25870" y="45430"/>
                </a:lnTo>
                <a:lnTo>
                  <a:pt x="25910" y="45110"/>
                </a:lnTo>
                <a:lnTo>
                  <a:pt x="25820" y="44710"/>
                </a:lnTo>
                <a:lnTo>
                  <a:pt x="25570" y="44440"/>
                </a:lnTo>
                <a:lnTo>
                  <a:pt x="25280" y="44210"/>
                </a:lnTo>
                <a:lnTo>
                  <a:pt x="2514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