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Montan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0060" y="19910"/>
                </a:moveTo>
                <a:lnTo>
                  <a:pt x="10740" y="19290"/>
                </a:lnTo>
                <a:lnTo>
                  <a:pt x="11130" y="18240"/>
                </a:lnTo>
                <a:lnTo>
                  <a:pt x="11120" y="17820"/>
                </a:lnTo>
                <a:lnTo>
                  <a:pt x="11410" y="17650"/>
                </a:lnTo>
                <a:lnTo>
                  <a:pt x="11950" y="17450"/>
                </a:lnTo>
                <a:lnTo>
                  <a:pt x="12790" y="17350"/>
                </a:lnTo>
                <a:lnTo>
                  <a:pt x="13600" y="17100"/>
                </a:lnTo>
                <a:lnTo>
                  <a:pt x="13720" y="16760"/>
                </a:lnTo>
                <a:lnTo>
                  <a:pt x="13640" y="16380"/>
                </a:lnTo>
                <a:lnTo>
                  <a:pt x="13320" y="16310"/>
                </a:lnTo>
                <a:lnTo>
                  <a:pt x="13160" y="16010"/>
                </a:lnTo>
                <a:lnTo>
                  <a:pt x="13370" y="14930"/>
                </a:lnTo>
                <a:lnTo>
                  <a:pt x="13880" y="14140"/>
                </a:lnTo>
                <a:lnTo>
                  <a:pt x="14580" y="13870"/>
                </a:lnTo>
                <a:lnTo>
                  <a:pt x="14740" y="13590"/>
                </a:lnTo>
                <a:lnTo>
                  <a:pt x="14580" y="13180"/>
                </a:lnTo>
                <a:lnTo>
                  <a:pt x="14490" y="12770"/>
                </a:lnTo>
                <a:lnTo>
                  <a:pt x="14210" y="12650"/>
                </a:lnTo>
                <a:lnTo>
                  <a:pt x="13910" y="12580"/>
                </a:lnTo>
                <a:lnTo>
                  <a:pt x="13700" y="12300"/>
                </a:lnTo>
                <a:lnTo>
                  <a:pt x="13930" y="12020"/>
                </a:lnTo>
                <a:lnTo>
                  <a:pt x="14280" y="12040"/>
                </a:lnTo>
                <a:lnTo>
                  <a:pt x="14640" y="11940"/>
                </a:lnTo>
                <a:lnTo>
                  <a:pt x="14760" y="11470"/>
                </a:lnTo>
                <a:lnTo>
                  <a:pt x="14820" y="10750"/>
                </a:lnTo>
                <a:lnTo>
                  <a:pt x="15970" y="10650"/>
                </a:lnTo>
                <a:lnTo>
                  <a:pt x="16410" y="10460"/>
                </a:lnTo>
                <a:lnTo>
                  <a:pt x="16920" y="10350"/>
                </a:lnTo>
                <a:lnTo>
                  <a:pt x="17470" y="10050"/>
                </a:lnTo>
                <a:lnTo>
                  <a:pt x="18780" y="9870"/>
                </a:lnTo>
                <a:lnTo>
                  <a:pt x="21100" y="9990"/>
                </a:lnTo>
                <a:lnTo>
                  <a:pt x="22670" y="10860"/>
                </a:lnTo>
                <a:lnTo>
                  <a:pt x="23080" y="10930"/>
                </a:lnTo>
                <a:lnTo>
                  <a:pt x="23260" y="11590"/>
                </a:lnTo>
                <a:lnTo>
                  <a:pt x="23100" y="13340"/>
                </a:lnTo>
                <a:lnTo>
                  <a:pt x="22870" y="14060"/>
                </a:lnTo>
                <a:lnTo>
                  <a:pt x="22580" y="14720"/>
                </a:lnTo>
                <a:lnTo>
                  <a:pt x="22550" y="14960"/>
                </a:lnTo>
                <a:lnTo>
                  <a:pt x="22570" y="15210"/>
                </a:lnTo>
                <a:lnTo>
                  <a:pt x="22400" y="15470"/>
                </a:lnTo>
                <a:lnTo>
                  <a:pt x="22140" y="15660"/>
                </a:lnTo>
                <a:lnTo>
                  <a:pt x="22060" y="15950"/>
                </a:lnTo>
                <a:lnTo>
                  <a:pt x="22310" y="16200"/>
                </a:lnTo>
                <a:lnTo>
                  <a:pt x="22460" y="16310"/>
                </a:lnTo>
                <a:lnTo>
                  <a:pt x="22640" y="16370"/>
                </a:lnTo>
                <a:lnTo>
                  <a:pt x="22750" y="16570"/>
                </a:lnTo>
                <a:lnTo>
                  <a:pt x="22910" y="16720"/>
                </a:lnTo>
                <a:lnTo>
                  <a:pt x="23090" y="16820"/>
                </a:lnTo>
                <a:lnTo>
                  <a:pt x="23110" y="17070"/>
                </a:lnTo>
                <a:lnTo>
                  <a:pt x="22910" y="17250"/>
                </a:lnTo>
                <a:lnTo>
                  <a:pt x="22670" y="17090"/>
                </a:lnTo>
                <a:lnTo>
                  <a:pt x="22320" y="17360"/>
                </a:lnTo>
                <a:lnTo>
                  <a:pt x="21990" y="17750"/>
                </a:lnTo>
                <a:lnTo>
                  <a:pt x="21700" y="17770"/>
                </a:lnTo>
                <a:lnTo>
                  <a:pt x="21410" y="17750"/>
                </a:lnTo>
                <a:lnTo>
                  <a:pt x="21060" y="17530"/>
                </a:lnTo>
                <a:lnTo>
                  <a:pt x="20470" y="17870"/>
                </a:lnTo>
                <a:lnTo>
                  <a:pt x="20030" y="18520"/>
                </a:lnTo>
                <a:lnTo>
                  <a:pt x="20060" y="19290"/>
                </a:lnTo>
                <a:lnTo>
                  <a:pt x="19940" y="20060"/>
                </a:lnTo>
                <a:lnTo>
                  <a:pt x="19590" y="20560"/>
                </a:lnTo>
                <a:lnTo>
                  <a:pt x="19290" y="21120"/>
                </a:lnTo>
                <a:lnTo>
                  <a:pt x="18940" y="21570"/>
                </a:lnTo>
                <a:lnTo>
                  <a:pt x="18810" y="22120"/>
                </a:lnTo>
                <a:lnTo>
                  <a:pt x="19900" y="22510"/>
                </a:lnTo>
                <a:lnTo>
                  <a:pt x="20790" y="23000"/>
                </a:lnTo>
                <a:lnTo>
                  <a:pt x="20610" y="23460"/>
                </a:lnTo>
                <a:lnTo>
                  <a:pt x="20230" y="23490"/>
                </a:lnTo>
                <a:lnTo>
                  <a:pt x="19820" y="23830"/>
                </a:lnTo>
                <a:lnTo>
                  <a:pt x="19850" y="24360"/>
                </a:lnTo>
                <a:lnTo>
                  <a:pt x="19330" y="24950"/>
                </a:lnTo>
                <a:lnTo>
                  <a:pt x="18680" y="25200"/>
                </a:lnTo>
                <a:lnTo>
                  <a:pt x="18210" y="25040"/>
                </a:lnTo>
                <a:lnTo>
                  <a:pt x="17760" y="25160"/>
                </a:lnTo>
                <a:lnTo>
                  <a:pt x="17260" y="25390"/>
                </a:lnTo>
                <a:lnTo>
                  <a:pt x="15910" y="25280"/>
                </a:lnTo>
                <a:lnTo>
                  <a:pt x="15530" y="24980"/>
                </a:lnTo>
                <a:lnTo>
                  <a:pt x="14480" y="23730"/>
                </a:lnTo>
                <a:lnTo>
                  <a:pt x="13810" y="23880"/>
                </a:lnTo>
                <a:lnTo>
                  <a:pt x="13790" y="23650"/>
                </a:lnTo>
                <a:lnTo>
                  <a:pt x="13550" y="23540"/>
                </a:lnTo>
                <a:lnTo>
                  <a:pt x="12830" y="23380"/>
                </a:lnTo>
                <a:lnTo>
                  <a:pt x="12570" y="23220"/>
                </a:lnTo>
                <a:lnTo>
                  <a:pt x="12370" y="23020"/>
                </a:lnTo>
                <a:lnTo>
                  <a:pt x="11990" y="22490"/>
                </a:lnTo>
                <a:lnTo>
                  <a:pt x="11640" y="22140"/>
                </a:lnTo>
                <a:lnTo>
                  <a:pt x="11550" y="22000"/>
                </a:lnTo>
                <a:lnTo>
                  <a:pt x="11500" y="21850"/>
                </a:lnTo>
                <a:lnTo>
                  <a:pt x="11460" y="21480"/>
                </a:lnTo>
                <a:lnTo>
                  <a:pt x="11400" y="21320"/>
                </a:lnTo>
                <a:lnTo>
                  <a:pt x="11220" y="21050"/>
                </a:lnTo>
                <a:lnTo>
                  <a:pt x="10180" y="20000"/>
                </a:lnTo>
                <a:lnTo>
                  <a:pt x="10060" y="19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