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Lovech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Lovech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34350" y="32460"/>
                </a:moveTo>
                <a:lnTo>
                  <a:pt x="33880" y="32510"/>
                </a:lnTo>
                <a:lnTo>
                  <a:pt x="33410" y="32410"/>
                </a:lnTo>
                <a:lnTo>
                  <a:pt x="33080" y="32170"/>
                </a:lnTo>
                <a:lnTo>
                  <a:pt x="32730" y="31970"/>
                </a:lnTo>
                <a:lnTo>
                  <a:pt x="30890" y="31950"/>
                </a:lnTo>
                <a:lnTo>
                  <a:pt x="30600" y="31500"/>
                </a:lnTo>
                <a:lnTo>
                  <a:pt x="30800" y="30700"/>
                </a:lnTo>
                <a:lnTo>
                  <a:pt x="30820" y="30060"/>
                </a:lnTo>
                <a:lnTo>
                  <a:pt x="30780" y="29420"/>
                </a:lnTo>
                <a:lnTo>
                  <a:pt x="30460" y="28880"/>
                </a:lnTo>
                <a:lnTo>
                  <a:pt x="29900" y="28750"/>
                </a:lnTo>
                <a:lnTo>
                  <a:pt x="29540" y="28390"/>
                </a:lnTo>
                <a:lnTo>
                  <a:pt x="29230" y="28030"/>
                </a:lnTo>
                <a:lnTo>
                  <a:pt x="29340" y="27610"/>
                </a:lnTo>
                <a:lnTo>
                  <a:pt x="29250" y="27200"/>
                </a:lnTo>
                <a:lnTo>
                  <a:pt x="29050" y="26990"/>
                </a:lnTo>
                <a:lnTo>
                  <a:pt x="28940" y="26700"/>
                </a:lnTo>
                <a:lnTo>
                  <a:pt x="28680" y="26410"/>
                </a:lnTo>
                <a:lnTo>
                  <a:pt x="28260" y="26420"/>
                </a:lnTo>
                <a:lnTo>
                  <a:pt x="28060" y="25890"/>
                </a:lnTo>
                <a:lnTo>
                  <a:pt x="27980" y="25330"/>
                </a:lnTo>
                <a:lnTo>
                  <a:pt x="28200" y="25180"/>
                </a:lnTo>
                <a:lnTo>
                  <a:pt x="28450" y="25400"/>
                </a:lnTo>
                <a:lnTo>
                  <a:pt x="28820" y="25400"/>
                </a:lnTo>
                <a:lnTo>
                  <a:pt x="28970" y="24960"/>
                </a:lnTo>
                <a:lnTo>
                  <a:pt x="29090" y="24160"/>
                </a:lnTo>
                <a:lnTo>
                  <a:pt x="28970" y="23390"/>
                </a:lnTo>
                <a:lnTo>
                  <a:pt x="29750" y="22930"/>
                </a:lnTo>
                <a:lnTo>
                  <a:pt x="30510" y="22580"/>
                </a:lnTo>
                <a:lnTo>
                  <a:pt x="30860" y="22870"/>
                </a:lnTo>
                <a:lnTo>
                  <a:pt x="31190" y="22800"/>
                </a:lnTo>
                <a:lnTo>
                  <a:pt x="31630" y="23050"/>
                </a:lnTo>
                <a:lnTo>
                  <a:pt x="32000" y="23100"/>
                </a:lnTo>
                <a:lnTo>
                  <a:pt x="32360" y="23000"/>
                </a:lnTo>
                <a:lnTo>
                  <a:pt x="32780" y="22820"/>
                </a:lnTo>
                <a:lnTo>
                  <a:pt x="33190" y="22720"/>
                </a:lnTo>
                <a:lnTo>
                  <a:pt x="33440" y="22420"/>
                </a:lnTo>
                <a:lnTo>
                  <a:pt x="33730" y="22160"/>
                </a:lnTo>
                <a:lnTo>
                  <a:pt x="34000" y="22070"/>
                </a:lnTo>
                <a:lnTo>
                  <a:pt x="34290" y="22070"/>
                </a:lnTo>
                <a:lnTo>
                  <a:pt x="34550" y="22350"/>
                </a:lnTo>
                <a:lnTo>
                  <a:pt x="34750" y="22740"/>
                </a:lnTo>
                <a:lnTo>
                  <a:pt x="35020" y="23010"/>
                </a:lnTo>
                <a:lnTo>
                  <a:pt x="36070" y="23310"/>
                </a:lnTo>
                <a:lnTo>
                  <a:pt x="36780" y="23350"/>
                </a:lnTo>
                <a:lnTo>
                  <a:pt x="36880" y="23460"/>
                </a:lnTo>
                <a:lnTo>
                  <a:pt x="36930" y="23600"/>
                </a:lnTo>
                <a:lnTo>
                  <a:pt x="37150" y="23520"/>
                </a:lnTo>
                <a:lnTo>
                  <a:pt x="37670" y="23080"/>
                </a:lnTo>
                <a:lnTo>
                  <a:pt x="37940" y="22740"/>
                </a:lnTo>
                <a:lnTo>
                  <a:pt x="38060" y="22460"/>
                </a:lnTo>
                <a:lnTo>
                  <a:pt x="38220" y="22220"/>
                </a:lnTo>
                <a:lnTo>
                  <a:pt x="38380" y="22450"/>
                </a:lnTo>
                <a:lnTo>
                  <a:pt x="38540" y="22340"/>
                </a:lnTo>
                <a:lnTo>
                  <a:pt x="38750" y="22020"/>
                </a:lnTo>
                <a:lnTo>
                  <a:pt x="39520" y="21460"/>
                </a:lnTo>
                <a:lnTo>
                  <a:pt x="40410" y="21410"/>
                </a:lnTo>
                <a:lnTo>
                  <a:pt x="40740" y="21440"/>
                </a:lnTo>
                <a:lnTo>
                  <a:pt x="41290" y="21370"/>
                </a:lnTo>
                <a:lnTo>
                  <a:pt x="41600" y="21740"/>
                </a:lnTo>
                <a:lnTo>
                  <a:pt x="41980" y="21720"/>
                </a:lnTo>
                <a:lnTo>
                  <a:pt x="42390" y="21600"/>
                </a:lnTo>
                <a:lnTo>
                  <a:pt x="42820" y="21420"/>
                </a:lnTo>
                <a:lnTo>
                  <a:pt x="43210" y="21130"/>
                </a:lnTo>
                <a:lnTo>
                  <a:pt x="43470" y="20880"/>
                </a:lnTo>
                <a:lnTo>
                  <a:pt x="43540" y="20360"/>
                </a:lnTo>
                <a:lnTo>
                  <a:pt x="43840" y="20760"/>
                </a:lnTo>
                <a:lnTo>
                  <a:pt x="44200" y="21510"/>
                </a:lnTo>
                <a:lnTo>
                  <a:pt x="44730" y="22030"/>
                </a:lnTo>
                <a:lnTo>
                  <a:pt x="44800" y="23320"/>
                </a:lnTo>
                <a:lnTo>
                  <a:pt x="44160" y="24000"/>
                </a:lnTo>
                <a:lnTo>
                  <a:pt x="43580" y="23810"/>
                </a:lnTo>
                <a:lnTo>
                  <a:pt x="42900" y="23710"/>
                </a:lnTo>
                <a:lnTo>
                  <a:pt x="42660" y="24330"/>
                </a:lnTo>
                <a:lnTo>
                  <a:pt x="42550" y="25080"/>
                </a:lnTo>
                <a:lnTo>
                  <a:pt x="42010" y="25480"/>
                </a:lnTo>
                <a:lnTo>
                  <a:pt x="41830" y="26290"/>
                </a:lnTo>
                <a:lnTo>
                  <a:pt x="41950" y="26940"/>
                </a:lnTo>
                <a:lnTo>
                  <a:pt x="41190" y="27870"/>
                </a:lnTo>
                <a:lnTo>
                  <a:pt x="41340" y="28750"/>
                </a:lnTo>
                <a:lnTo>
                  <a:pt x="41410" y="29040"/>
                </a:lnTo>
                <a:lnTo>
                  <a:pt x="41360" y="29340"/>
                </a:lnTo>
                <a:lnTo>
                  <a:pt x="41440" y="29590"/>
                </a:lnTo>
                <a:lnTo>
                  <a:pt x="41580" y="29810"/>
                </a:lnTo>
                <a:lnTo>
                  <a:pt x="42210" y="30110"/>
                </a:lnTo>
                <a:lnTo>
                  <a:pt x="42790" y="30520"/>
                </a:lnTo>
                <a:lnTo>
                  <a:pt x="43150" y="31420"/>
                </a:lnTo>
                <a:lnTo>
                  <a:pt x="43270" y="32390"/>
                </a:lnTo>
                <a:lnTo>
                  <a:pt x="42820" y="32500"/>
                </a:lnTo>
                <a:lnTo>
                  <a:pt x="42670" y="32670"/>
                </a:lnTo>
                <a:lnTo>
                  <a:pt x="42620" y="32910"/>
                </a:lnTo>
                <a:lnTo>
                  <a:pt x="42020" y="33270"/>
                </a:lnTo>
                <a:lnTo>
                  <a:pt x="41350" y="33350"/>
                </a:lnTo>
                <a:lnTo>
                  <a:pt x="40610" y="33170"/>
                </a:lnTo>
                <a:lnTo>
                  <a:pt x="39840" y="33170"/>
                </a:lnTo>
                <a:lnTo>
                  <a:pt x="39730" y="33310"/>
                </a:lnTo>
                <a:lnTo>
                  <a:pt x="39510" y="33360"/>
                </a:lnTo>
                <a:lnTo>
                  <a:pt x="38810" y="33220"/>
                </a:lnTo>
                <a:lnTo>
                  <a:pt x="38240" y="32710"/>
                </a:lnTo>
                <a:lnTo>
                  <a:pt x="37750" y="32060"/>
                </a:lnTo>
                <a:lnTo>
                  <a:pt x="37090" y="31800"/>
                </a:lnTo>
                <a:lnTo>
                  <a:pt x="36400" y="31720"/>
                </a:lnTo>
                <a:lnTo>
                  <a:pt x="35850" y="31730"/>
                </a:lnTo>
                <a:lnTo>
                  <a:pt x="34940" y="32530"/>
                </a:lnTo>
                <a:lnTo>
                  <a:pt x="34350" y="32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